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7FFFFA31_1870DAC6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62" r:id="rId1"/>
    <p:sldMasterId id="2147483967" r:id="rId2"/>
    <p:sldMasterId id="2147484023" r:id="rId3"/>
  </p:sldMasterIdLst>
  <p:notesMasterIdLst>
    <p:notesMasterId r:id="rId10"/>
  </p:notesMasterIdLst>
  <p:handoutMasterIdLst>
    <p:handoutMasterId r:id="rId11"/>
  </p:handoutMasterIdLst>
  <p:sldIdLst>
    <p:sldId id="2147481194" r:id="rId4"/>
    <p:sldId id="2147482159" r:id="rId5"/>
    <p:sldId id="2147482161" r:id="rId6"/>
    <p:sldId id="2147481211" r:id="rId7"/>
    <p:sldId id="2147482158" r:id="rId8"/>
    <p:sldId id="2147482162" r:id="rId9"/>
  </p:sldIdLst>
  <p:sldSz cx="24387175" cy="13716000"/>
  <p:notesSz cx="6858000" cy="9144000"/>
  <p:defaultTextStyle>
    <a:defPPr>
      <a:defRPr lang="en-US"/>
    </a:defPPr>
    <a:lvl1pPr marL="0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68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937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406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875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344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813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282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751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atsonx" id="{4700659D-582D-3B47-8AF6-59C9324AA29A}">
          <p14:sldIdLst>
            <p14:sldId id="2147481194"/>
            <p14:sldId id="2147482159"/>
            <p14:sldId id="2147482161"/>
            <p14:sldId id="2147481211"/>
            <p14:sldId id="2147482158"/>
            <p14:sldId id="214748216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F753931-633E-8D84-87CE-40F213C38819}" name="Heejae Hwang" initials="HH" userId="S::heejae.hwang@ibm.com::39cc31dd-d5ff-444c-8d8d-7afe74c7cb4c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F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DA37D80-6434-44D0-A028-1B22A696006F}" styleName="Light Style 3 –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–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–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–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–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08"/>
    <p:restoredTop sz="96327"/>
  </p:normalViewPr>
  <p:slideViewPr>
    <p:cSldViewPr snapToGrid="0" snapToObjects="1">
      <p:cViewPr varScale="1">
        <p:scale>
          <a:sx n="59" d="100"/>
          <a:sy n="59" d="100"/>
        </p:scale>
        <p:origin x="272" y="416"/>
      </p:cViewPr>
      <p:guideLst/>
    </p:cSldViewPr>
  </p:slideViewPr>
  <p:outlineViewPr>
    <p:cViewPr>
      <p:scale>
        <a:sx n="33" d="100"/>
        <a:sy n="33" d="100"/>
      </p:scale>
      <p:origin x="0" y="-59992"/>
    </p:cViewPr>
  </p:outlineViewPr>
  <p:notesTextViewPr>
    <p:cViewPr>
      <p:scale>
        <a:sx n="85" d="100"/>
        <a:sy n="85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13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comments/modernComment_7FFFFA31_1870DAC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D9B164A-254C-D84B-A774-FD88397D0DB8}" authorId="{BF753931-633E-8D84-87CE-40F213C38819}" created="2023-11-28T05:04:48.765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10049222" sldId="2147482161"/>
      <ac:spMk id="4" creationId="{58AED37B-9D67-FADE-B424-4CCB2BC4B70F}"/>
      <ac:txMk cp="152" len="90">
        <ac:context len="243" hash="3934764232"/>
      </ac:txMk>
    </ac:txMkLst>
    <p188:pos x="9154237" y="5730922"/>
    <p188:txBody>
      <a:bodyPr/>
      <a:lstStyle/>
      <a:p>
        <a:r>
          <a:rPr lang="ko-KR" altLang="en-US"/>
          <a:t>의역. 확인 필요
원문 : Few-shot prompting is a technique where
the model is given a small number of
examples, typically between two and five, in
order to quickly adapt to new examples of
previously seen objects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 dirty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6710" y="228600"/>
            <a:ext cx="6419088" cy="361232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021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1945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2438522" rtl="0" eaLnBrk="1" latinLnBrk="0" hangingPunct="1">
      <a:lnSpc>
        <a:spcPct val="110000"/>
      </a:lnSpc>
      <a:spcBef>
        <a:spcPts val="0"/>
      </a:spcBef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465690" indent="-452991" algn="l" defTabSz="2438522" rtl="0" eaLnBrk="1" latinLnBrk="0" hangingPunct="1">
      <a:lnSpc>
        <a:spcPct val="110000"/>
      </a:lnSpc>
      <a:spcBef>
        <a:spcPts val="0"/>
      </a:spcBef>
      <a:buFont typeface="IBM Plex Sans"/>
      <a:buChar char="–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926638" indent="-463319" algn="l" defTabSz="2438522" rtl="0" eaLnBrk="1" latinLnBrk="0" hangingPunct="1">
      <a:lnSpc>
        <a:spcPct val="110000"/>
      </a:lnSpc>
      <a:spcBef>
        <a:spcPts val="0"/>
      </a:spcBef>
      <a:buFont typeface="IBM Plex Sans Light" panose="020B0604020202020204" pitchFamily="34" charset="0"/>
      <a:buChar char="•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1682580" indent="-463319" algn="l" defTabSz="2438522" rtl="0" eaLnBrk="1" latinLnBrk="0" hangingPunct="1">
      <a:lnSpc>
        <a:spcPct val="110000"/>
      </a:lnSpc>
      <a:spcBef>
        <a:spcPts val="0"/>
      </a:spcBef>
      <a:buFont typeface="IBM Plex Sans Light"/>
      <a:buChar char="–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465690" marR="0" indent="-452991" algn="l" defTabSz="2438522" rtl="0" eaLnBrk="1" fontAlgn="base" latinLnBrk="0" hangingPunct="1">
      <a:lnSpc>
        <a:spcPct val="100000"/>
      </a:lnSpc>
      <a:spcBef>
        <a:spcPts val="160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2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6096305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63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890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87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601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485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577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95180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06079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336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>
            <a:lvl1pPr>
              <a:spcBef>
                <a:spcPts val="0"/>
              </a:spcBef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accent2"/>
                </a:solidFill>
              </a:defRPr>
            </a:lvl2pPr>
            <a:lvl3pPr marL="537600" indent="0">
              <a:buNone/>
              <a:defRPr/>
            </a:lvl3pPr>
            <a:lvl4pPr marL="1159864" indent="0">
              <a:buNone/>
              <a:defRPr/>
            </a:lvl4pPr>
            <a:lvl5pPr marL="168476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2778880" y="3316224"/>
            <a:ext cx="10998616" cy="8672576"/>
          </a:xfrm>
        </p:spPr>
        <p:txBody>
          <a:bodyPr/>
          <a:lstStyle>
            <a:lvl1pPr>
              <a:spcBef>
                <a:spcPts val="0"/>
              </a:spcBef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accent2"/>
                </a:solidFill>
              </a:defRPr>
            </a:lvl2pPr>
            <a:lvl3pPr marL="537600" indent="0">
              <a:buNone/>
              <a:defRPr/>
            </a:lvl3pPr>
            <a:lvl4pPr marL="1159864" indent="0">
              <a:buNone/>
              <a:defRPr/>
            </a:lvl4pPr>
            <a:lvl5pPr marL="168476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19282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oxes, 6 stack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5202"/>
            <a:ext cx="4949826" cy="4573588"/>
          </a:xfrm>
        </p:spPr>
        <p:txBody>
          <a:bodyPr/>
          <a:lstStyle>
            <a:lvl1pPr>
              <a:lnSpc>
                <a:spcPct val="100000"/>
              </a:lnSpc>
              <a:defRPr sz="6396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B74FE312-96C3-0801-8AFE-48C53A3855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28030" y="576077"/>
            <a:ext cx="4963924" cy="5145086"/>
          </a:xfrm>
          <a:prstGeom prst="rect">
            <a:avLst/>
          </a:prstGeom>
        </p:spPr>
        <p:txBody>
          <a:bodyPr/>
          <a:lstStyle>
            <a:lvl1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067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FE072FD-410A-B1CF-4BD5-EFE459133BB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8799751" y="576077"/>
            <a:ext cx="4963924" cy="5145086"/>
          </a:xfrm>
          <a:prstGeom prst="rect">
            <a:avLst/>
          </a:prstGeom>
        </p:spPr>
        <p:txBody>
          <a:bodyPr/>
          <a:lstStyle>
            <a:lvl1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067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1C0822F6-B969-1E92-CC74-0CBB1126A9C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2728030" y="6667503"/>
            <a:ext cx="4963924" cy="4952998"/>
          </a:xfrm>
          <a:prstGeom prst="rect">
            <a:avLst/>
          </a:prstGeom>
        </p:spPr>
        <p:txBody>
          <a:bodyPr/>
          <a:lstStyle>
            <a:lvl1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067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AB4B51-7CBC-4B83-F837-82517C33FEB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8799751" y="6667503"/>
            <a:ext cx="4963924" cy="4952998"/>
          </a:xfrm>
          <a:prstGeom prst="rect">
            <a:avLst/>
          </a:prstGeom>
        </p:spPr>
        <p:txBody>
          <a:bodyPr/>
          <a:lstStyle>
            <a:lvl1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067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4AB00072-45AF-510F-C146-BAC3B20406F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65979" y="576072"/>
            <a:ext cx="4963924" cy="5145084"/>
          </a:xfrm>
          <a:prstGeom prst="rect">
            <a:avLst/>
          </a:prstGeom>
        </p:spPr>
        <p:txBody>
          <a:bodyPr/>
          <a:lstStyle>
            <a:lvl1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067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4503F3E-D426-7E9E-BDBD-CDA2B731934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65979" y="6667501"/>
            <a:ext cx="4963924" cy="4952998"/>
          </a:xfrm>
          <a:prstGeom prst="rect">
            <a:avLst/>
          </a:prstGeom>
        </p:spPr>
        <p:txBody>
          <a:bodyPr/>
          <a:lstStyle>
            <a:lvl1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0678">
              <a:lnSpc>
                <a:spcPct val="100000"/>
              </a:lnSpc>
              <a:spcBef>
                <a:spcPts val="0"/>
              </a:spcBef>
              <a:defRPr sz="3598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067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190473822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[7-2] hd, variable; 2 txt">
    <p:bg>
      <p:bgPr>
        <a:solidFill>
          <a:schemeClr val="bg1">
            <a:alpha val="80303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C008C15D-C6EE-D94C-AED9-A77F48974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99" y="3302000"/>
            <a:ext cx="11047390" cy="2145792"/>
          </a:xfrm>
        </p:spPr>
        <p:txBody>
          <a:bodyPr/>
          <a:lstStyle>
            <a:lvl1pPr>
              <a:defRPr sz="4666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">
            <a:extLst>
              <a:ext uri="{FF2B5EF4-FFF2-40B4-BE49-F238E27FC236}">
                <a16:creationId xmlns:a16="http://schemas.microsoft.com/office/drawing/2014/main" id="{229935DA-EE12-504A-A42D-8C8FC12B76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97" y="6858001"/>
            <a:ext cx="11050439" cy="5714998"/>
          </a:xfrm>
        </p:spPr>
        <p:txBody>
          <a:bodyPr/>
          <a:lstStyle>
            <a:lvl1pPr>
              <a:defRPr sz="266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3C1A1368-427E-E729-C688-CEA619FABAF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100" y="762001"/>
            <a:ext cx="4953639" cy="45719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334"/>
              </a:spcAft>
              <a:buNone/>
              <a:defRPr sz="2666" b="0" i="0">
                <a:solidFill>
                  <a:schemeClr val="tx1"/>
                </a:solidFill>
                <a:latin typeface="IBM Plex Sans Medm" panose="020B0503050203000203" pitchFamily="34" charset="0"/>
              </a:defRPr>
            </a:lvl1pPr>
            <a:lvl2pPr>
              <a:defRPr sz="1334" b="0" i="0">
                <a:latin typeface="IBM Plex Sans Medm" panose="020B0503050203000203" pitchFamily="34" charset="0"/>
              </a:defRPr>
            </a:lvl2pPr>
            <a:lvl3pPr>
              <a:defRPr sz="1334" b="0" i="0">
                <a:latin typeface="IBM Plex Sans Medm" panose="020B0503050203000203" pitchFamily="34" charset="0"/>
              </a:defRPr>
            </a:lvl3pPr>
            <a:lvl4pPr>
              <a:defRPr sz="1334" b="0" i="0">
                <a:latin typeface="IBM Plex Sans Medm" panose="020B0503050203000203" pitchFamily="34" charset="0"/>
              </a:defRPr>
            </a:lvl4pPr>
            <a:lvl5pPr>
              <a:defRPr sz="1334" b="0" i="0">
                <a:latin typeface="IBM Plex Sans Medm" panose="020B0503050203000203" pitchFamily="34" charset="0"/>
              </a:defRPr>
            </a:lvl5pPr>
          </a:lstStyle>
          <a:p>
            <a:pPr lvl="0"/>
            <a:r>
              <a:rPr lang="en-US" dirty="0"/>
              <a:t>Click to edit optional section header 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66B3B21-DCDD-6C45-C936-3B77F3E462E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2193587" y="-4"/>
            <a:ext cx="6090705" cy="13716000"/>
          </a:xfrm>
          <a:solidFill>
            <a:srgbClr val="EAF3FB"/>
          </a:solidFill>
        </p:spPr>
        <p:txBody>
          <a:bodyPr lIns="228600" tIns="2057400" rIns="228600"/>
          <a:lstStyle>
            <a:lvl1pPr>
              <a:defRPr sz="2666">
                <a:solidFill>
                  <a:schemeClr val="tx1"/>
                </a:solidFill>
              </a:defRPr>
            </a:lvl1pPr>
            <a:lvl2pPr>
              <a:defRPr sz="2666">
                <a:solidFill>
                  <a:schemeClr val="tx1"/>
                </a:solidFill>
              </a:defRPr>
            </a:lvl2pPr>
            <a:lvl3pPr>
              <a:defRPr sz="2666">
                <a:solidFill>
                  <a:schemeClr val="tx1"/>
                </a:solidFill>
              </a:defRPr>
            </a:lvl3pPr>
            <a:lvl4pPr>
              <a:defRPr sz="2666">
                <a:solidFill>
                  <a:schemeClr val="tx1"/>
                </a:solidFill>
              </a:defRPr>
            </a:lvl4pPr>
            <a:lvl5pPr>
              <a:defRPr sz="2666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1183E754-C11A-6BDF-8DEA-FD356F968A2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8287339" y="0"/>
            <a:ext cx="6096794" cy="13715996"/>
          </a:xfrm>
          <a:solidFill>
            <a:srgbClr val="EAF3FB"/>
          </a:solidFill>
        </p:spPr>
        <p:txBody>
          <a:bodyPr lIns="228600" tIns="2057400" rIns="228600"/>
          <a:lstStyle>
            <a:lvl1pPr>
              <a:defRPr sz="2666">
                <a:solidFill>
                  <a:schemeClr val="tx1"/>
                </a:solidFill>
              </a:defRPr>
            </a:lvl1pPr>
            <a:lvl2pPr>
              <a:defRPr sz="2666">
                <a:solidFill>
                  <a:schemeClr val="tx1"/>
                </a:solidFill>
              </a:defRPr>
            </a:lvl2pPr>
            <a:lvl3pPr>
              <a:defRPr sz="2666">
                <a:solidFill>
                  <a:schemeClr val="tx1"/>
                </a:solidFill>
              </a:defRPr>
            </a:lvl3pPr>
            <a:lvl4pPr>
              <a:defRPr sz="2666">
                <a:solidFill>
                  <a:schemeClr val="tx1"/>
                </a:solidFill>
              </a:defRPr>
            </a:lvl4pPr>
            <a:lvl5pPr>
              <a:defRPr sz="2666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015801FC-5658-C5C5-786B-4628C96C49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099" y="12192002"/>
            <a:ext cx="11047390" cy="807720"/>
          </a:xfrm>
        </p:spPr>
        <p:txBody>
          <a:bodyPr anchor="b"/>
          <a:lstStyle>
            <a:lvl1pPr>
              <a:spcBef>
                <a:spcPts val="0"/>
              </a:spcBef>
              <a:defRPr sz="1334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570FA5-ABE4-1F5E-07D6-03D74A48FF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79502" y="13106400"/>
            <a:ext cx="943653" cy="381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9C4929-34A2-D6C1-7E74-7A8DB82060EC}"/>
              </a:ext>
            </a:extLst>
          </p:cNvPr>
          <p:cNvCxnSpPr>
            <a:cxnSpLocks/>
          </p:cNvCxnSpPr>
          <p:nvPr userDrawn="1"/>
        </p:nvCxnSpPr>
        <p:spPr bwMode="auto">
          <a:xfrm flipV="1">
            <a:off x="18284430" y="3429000"/>
            <a:ext cx="0" cy="9144000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405799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Picture" descr="IBM 8-bar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386415" y="12514875"/>
            <a:ext cx="1391085" cy="551442"/>
          </a:xfrm>
          <a:prstGeom prst="rect">
            <a:avLst/>
          </a:prstGeom>
        </p:spPr>
      </p:pic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FE40CCE-4D26-C04C-BE6A-001FD71387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0906" y="12227172"/>
            <a:ext cx="987735" cy="92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91354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03485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33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2778880" y="3316224"/>
            <a:ext cx="10998616" cy="867257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42484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85292" y="585216"/>
            <a:ext cx="11023003" cy="2145792"/>
          </a:xfrm>
        </p:spPr>
        <p:txBody>
          <a:bodyPr/>
          <a:lstStyle>
            <a:lvl1pPr>
              <a:defRPr sz="42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365807" y="3023616"/>
            <a:ext cx="11218101" cy="8965184"/>
          </a:xfrm>
        </p:spPr>
        <p:txBody>
          <a:bodyPr/>
          <a:lstStyle>
            <a:lvl1pPr>
              <a:lnSpc>
                <a:spcPct val="90000"/>
              </a:lnSpc>
              <a:defRPr sz="256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52674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85292" y="585216"/>
            <a:ext cx="11023003" cy="2145792"/>
          </a:xfrm>
        </p:spPr>
        <p:txBody>
          <a:bodyPr/>
          <a:lstStyle>
            <a:lvl1pPr>
              <a:defRPr sz="42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365807" y="3023616"/>
            <a:ext cx="11218101" cy="8965184"/>
          </a:xfrm>
        </p:spPr>
        <p:txBody>
          <a:bodyPr/>
          <a:lstStyle>
            <a:lvl1pPr>
              <a:lnSpc>
                <a:spcPct val="90000"/>
              </a:lnSpc>
              <a:defRPr sz="256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647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365813" y="243840"/>
            <a:ext cx="23411506" cy="11744960"/>
          </a:xfrm>
        </p:spPr>
        <p:txBody>
          <a:bodyPr/>
          <a:lstStyle>
            <a:lvl1pPr>
              <a:defRPr sz="25600" b="1" i="0">
                <a:latin typeface="IBM Plex Sans" panose="020B05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980280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10" y="536448"/>
            <a:ext cx="14835357" cy="114523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50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603199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10998616" cy="11452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39825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5" y="3316224"/>
            <a:ext cx="10998434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36265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60905" y="3243072"/>
            <a:ext cx="11047390" cy="8745728"/>
          </a:xfrm>
        </p:spPr>
        <p:txBody>
          <a:bodyPr/>
          <a:lstStyle>
            <a:lvl1pPr>
              <a:defRPr sz="6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3316224"/>
            <a:ext cx="10998616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20879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682086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2778880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8875674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89363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87767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4901822" cy="11452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75674" y="536448"/>
            <a:ext cx="4901822" cy="11452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08067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10" y="536448"/>
            <a:ext cx="11047208" cy="11452352"/>
          </a:xfr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ol gray 10 rectangle">
            <a:extLst>
              <a:ext uri="{FF2B5EF4-FFF2-40B4-BE49-F238E27FC236}">
                <a16:creationId xmlns:a16="http://schemas.microsoft.com/office/drawing/2014/main" id="{838ABCAC-D266-7244-9068-DAD3FE4E7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193587" y="0"/>
            <a:ext cx="12193588" cy="13716000"/>
          </a:xfrm>
          <a:prstGeom prst="rect">
            <a:avLst/>
          </a:prstGeom>
          <a:solidFill>
            <a:srgbClr val="F3F3F3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3200" b="0" i="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2778880" y="536448"/>
            <a:ext cx="10998616" cy="114523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56528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87529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37618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16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478196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10998616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12193587" y="0"/>
            <a:ext cx="6096794" cy="6858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18290381" y="0"/>
            <a:ext cx="6096794" cy="685800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12193587" y="6853770"/>
            <a:ext cx="12193588" cy="6862232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78999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12193588" cy="6858002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12193587" y="0"/>
            <a:ext cx="6096794" cy="6858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18290381" y="0"/>
            <a:ext cx="6096794" cy="685800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6853770"/>
            <a:ext cx="12193588" cy="6862232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12193587" y="6853770"/>
            <a:ext cx="12193588" cy="6862232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62454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24387175" cy="6851902"/>
          </a:xfrm>
          <a:noFill/>
        </p:spPr>
        <p:txBody>
          <a:bodyPr lIns="182880" tIns="164592" rIns="228600" bIns="228600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20"/>
          </p:nvPr>
        </p:nvSpPr>
        <p:spPr>
          <a:xfrm>
            <a:off x="0" y="6853770"/>
            <a:ext cx="6096794" cy="686223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9"/>
          </p:nvPr>
        </p:nvSpPr>
        <p:spPr>
          <a:xfrm>
            <a:off x="6096796" y="6853770"/>
            <a:ext cx="6096794" cy="6862232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7"/>
          </p:nvPr>
        </p:nvSpPr>
        <p:spPr>
          <a:xfrm>
            <a:off x="12193587" y="6853767"/>
            <a:ext cx="6096794" cy="6862234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8"/>
          </p:nvPr>
        </p:nvSpPr>
        <p:spPr>
          <a:xfrm>
            <a:off x="18290381" y="6853767"/>
            <a:ext cx="6096794" cy="6862234"/>
          </a:xfrm>
          <a:solidFill>
            <a:srgbClr val="6EA6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90757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0"/>
            <a:ext cx="24387175" cy="3403600"/>
          </a:xfrm>
          <a:solidFill>
            <a:schemeClr val="tx1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3403600"/>
            <a:ext cx="24387175" cy="103124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036098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87175" cy="13728192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6" y="6858000"/>
            <a:ext cx="6096802" cy="6858000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2666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2666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2666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2666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" hidden="1">
            <a:extLst>
              <a:ext uri="{FF2B5EF4-FFF2-40B4-BE49-F238E27FC236}">
                <a16:creationId xmlns:a16="http://schemas.microsoft.com/office/drawing/2014/main" id="{0C4F1C52-4E00-9B42-8B21-690C46B2CC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9857" y="537637"/>
            <a:ext cx="11050439" cy="11451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58479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6096794" cy="1372819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6096794" y="0"/>
            <a:ext cx="6096794" cy="1372819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12193587" y="0"/>
            <a:ext cx="6096794" cy="1372819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18290381" y="0"/>
            <a:ext cx="6096794" cy="13728192"/>
          </a:xfrm>
          <a:solidFill>
            <a:srgbClr val="6EA6FF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07344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6706473" y="3316224"/>
            <a:ext cx="17071023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7524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17649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682086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12193587" y="0"/>
            <a:ext cx="12193588" cy="13716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14031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21457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85292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 2"/>
          <p:cNvSpPr>
            <a:spLocks noGrp="1"/>
          </p:cNvSpPr>
          <p:nvPr>
            <p:ph type="body" sz="quarter" idx="13"/>
          </p:nvPr>
        </p:nvSpPr>
        <p:spPr>
          <a:xfrm>
            <a:off x="6682086" y="3316224"/>
            <a:ext cx="4901822" cy="8672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2730105" y="3243072"/>
            <a:ext cx="11047390" cy="8745728"/>
          </a:xfrm>
        </p:spPr>
        <p:txBody>
          <a:bodyPr/>
          <a:lstStyle>
            <a:lvl1pPr>
              <a:defRPr sz="6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41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368050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585292" y="536448"/>
            <a:ext cx="4901822" cy="11452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6682089" y="536448"/>
            <a:ext cx="17095228" cy="1145235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81720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10015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56419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23003" cy="21457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85292" y="3364997"/>
            <a:ext cx="10998616" cy="3493006"/>
          </a:xfrm>
        </p:spPr>
        <p:txBody>
          <a:bodyPr/>
          <a:lstStyle>
            <a:lvl1pPr>
              <a:spcBef>
                <a:spcPts val="0"/>
              </a:spcBef>
              <a:defRPr sz="2666"/>
            </a:lvl1pPr>
            <a:lvl2pPr marL="0" indent="0">
              <a:spcBef>
                <a:spcPts val="0"/>
              </a:spcBef>
              <a:buNone/>
              <a:defRPr/>
            </a:lvl2pPr>
            <a:lvl3pPr marL="537626" indent="0">
              <a:buNone/>
              <a:defRPr/>
            </a:lvl3pPr>
            <a:lvl4pPr marL="1159920" indent="0">
              <a:buNone/>
              <a:defRPr/>
            </a:lvl4pPr>
            <a:lvl5pPr marL="168484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B66D531-042B-494C-8702-5C43B76E65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6501" y="8548527"/>
            <a:ext cx="17084206" cy="3493002"/>
          </a:xfrm>
        </p:spPr>
        <p:txBody>
          <a:bodyPr anchor="b"/>
          <a:lstStyle>
            <a:lvl1pPr>
              <a:spcBef>
                <a:spcPts val="800"/>
              </a:spcBef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408352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bm sign-off">
    <p:bg>
      <p:bgPr>
        <a:gradFill>
          <a:gsLst>
            <a:gs pos="99000">
              <a:schemeClr val="accent4">
                <a:lumMod val="60000"/>
                <a:lumOff val="40000"/>
              </a:schemeClr>
            </a:gs>
            <a:gs pos="4000">
              <a:srgbClr val="0062FF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8D7A79D0-52B0-BA48-9607-7C39EEF7BD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76216" y="5147734"/>
            <a:ext cx="2834747" cy="264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40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bm sign-off">
    <p:bg>
      <p:bgPr>
        <a:gradFill>
          <a:gsLst>
            <a:gs pos="99000">
              <a:schemeClr val="accent4">
                <a:lumMod val="60000"/>
                <a:lumOff val="40000"/>
              </a:schemeClr>
            </a:gs>
            <a:gs pos="4000">
              <a:srgbClr val="0062FF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AE8B3A8B-6D92-1943-83CC-2680B27405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41411" y="5775065"/>
            <a:ext cx="7104357" cy="151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562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bm sign-off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5753FFF8-E3F9-8442-9808-90D8BE942C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41411" y="5775065"/>
            <a:ext cx="7104357" cy="151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66717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bm sign-off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F9B627-0F89-514D-85B9-78E485ABC7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6838" y="6149980"/>
            <a:ext cx="3428772" cy="142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4761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3218" y="6167693"/>
            <a:ext cx="3460739" cy="1380618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Data &amp; AI / April 2020 / © 2020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642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420624"/>
            <a:ext cx="14662149" cy="97170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39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r>
              <a:rPr lang="en-US"/>
              <a:t>Cloud Pak for Data as a Service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947086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764434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+ Sub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556EAFC1-2BF7-B54C-9FCB-AECDD143FB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3425" y="7171274"/>
            <a:ext cx="8302071" cy="42926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None/>
              <a:defRPr sz="3734"/>
            </a:lvl2pPr>
            <a:lvl3pPr marL="0" indent="0">
              <a:spcBef>
                <a:spcPts val="0"/>
              </a:spcBef>
              <a:buNone/>
              <a:tabLst/>
              <a:defRPr sz="3734"/>
            </a:lvl3pPr>
            <a:lvl4pPr marL="0" indent="0">
              <a:spcBef>
                <a:spcPts val="0"/>
              </a:spcBef>
              <a:buNone/>
              <a:tabLst/>
              <a:defRPr sz="3734"/>
            </a:lvl4pPr>
            <a:lvl5pPr marL="0" indent="0">
              <a:spcBef>
                <a:spcPts val="0"/>
              </a:spcBef>
              <a:buNone/>
              <a:tabLst/>
              <a:defRPr sz="3734"/>
            </a:lvl5pPr>
          </a:lstStyle>
          <a:p>
            <a:r>
              <a:rPr lang="en-US" noProof="0" dirty="0"/>
              <a:t>Click to add sub-text here or delete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CB66A103-96A9-3D4F-9B76-78A8A0A8C2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419" y="1642537"/>
            <a:ext cx="17210171" cy="4902202"/>
          </a:xfrm>
        </p:spPr>
        <p:txBody>
          <a:bodyPr/>
          <a:lstStyle>
            <a:lvl1pPr>
              <a:defRPr sz="14396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noProof="0" dirty="0"/>
              <a:t>Click to add header here</a:t>
            </a:r>
          </a:p>
        </p:txBody>
      </p:sp>
    </p:spTree>
    <p:extLst>
      <p:ext uri="{BB962C8B-B14F-4D97-AF65-F5344CB8AC3E}">
        <p14:creationId xmlns:p14="http://schemas.microsoft.com/office/powerpoint/2010/main" val="3547097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11160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31349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310234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707034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89940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24387175" cy="1200150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70438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649678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945124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821703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956051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0831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40754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412524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496384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33241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81061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78651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362297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828484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56091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05542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2172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12167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224836230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830154425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2327768506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406627091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174950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7694905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19277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Tabelle durch Klicken auf Symbol hinzufügen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29029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87956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5039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6161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384914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8" name="Group 2"/>
          <p:cNvGrpSpPr/>
          <p:nvPr/>
        </p:nvGrpSpPr>
        <p:grpSpPr>
          <a:xfrm>
            <a:off x="-292654" y="-292949"/>
            <a:ext cx="24974510" cy="14305285"/>
            <a:chOff x="0" y="0"/>
            <a:chExt cx="9364220" cy="5364480"/>
          </a:xfrm>
        </p:grpSpPr>
        <p:grpSp>
          <p:nvGrpSpPr>
            <p:cNvPr id="1195" name="Group 59"/>
            <p:cNvGrpSpPr/>
            <p:nvPr/>
          </p:nvGrpSpPr>
          <p:grpSpPr>
            <a:xfrm>
              <a:off x="338965" y="0"/>
              <a:ext cx="8686732" cy="91441"/>
              <a:chOff x="0" y="0"/>
              <a:chExt cx="8686732" cy="91440"/>
            </a:xfrm>
          </p:grpSpPr>
          <p:sp>
            <p:nvSpPr>
              <p:cNvPr id="1184" name="Straight Connector 92"/>
              <p:cNvSpPr/>
              <p:nvPr/>
            </p:nvSpPr>
            <p:spPr>
              <a:xfrm flipV="1">
                <a:off x="-1" y="0"/>
                <a:ext cx="2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85" name="Straight Connector 93"/>
              <p:cNvSpPr/>
              <p:nvPr/>
            </p:nvSpPr>
            <p:spPr>
              <a:xfrm flipV="1">
                <a:off x="18288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86" name="Straight Connector 94"/>
              <p:cNvSpPr/>
              <p:nvPr/>
            </p:nvSpPr>
            <p:spPr>
              <a:xfrm flipV="1">
                <a:off x="20574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87" name="Straight Connector 95"/>
              <p:cNvSpPr/>
              <p:nvPr/>
            </p:nvSpPr>
            <p:spPr>
              <a:xfrm flipV="1">
                <a:off x="22860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88" name="Straight Connector 96"/>
              <p:cNvSpPr/>
              <p:nvPr/>
            </p:nvSpPr>
            <p:spPr>
              <a:xfrm flipV="1">
                <a:off x="4114799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89" name="Straight Connector 97"/>
              <p:cNvSpPr/>
              <p:nvPr/>
            </p:nvSpPr>
            <p:spPr>
              <a:xfrm flipV="1">
                <a:off x="4343399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90" name="Straight Connector 98"/>
              <p:cNvSpPr/>
              <p:nvPr/>
            </p:nvSpPr>
            <p:spPr>
              <a:xfrm flipV="1">
                <a:off x="4571999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91" name="Straight Connector 99"/>
              <p:cNvSpPr/>
              <p:nvPr/>
            </p:nvSpPr>
            <p:spPr>
              <a:xfrm flipV="1">
                <a:off x="6400799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92" name="Straight Connector 100"/>
              <p:cNvSpPr/>
              <p:nvPr/>
            </p:nvSpPr>
            <p:spPr>
              <a:xfrm flipV="1">
                <a:off x="66294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93" name="Straight Connector 101"/>
              <p:cNvSpPr/>
              <p:nvPr/>
            </p:nvSpPr>
            <p:spPr>
              <a:xfrm flipV="1">
                <a:off x="68580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94" name="Straight Connector 102"/>
              <p:cNvSpPr/>
              <p:nvPr/>
            </p:nvSpPr>
            <p:spPr>
              <a:xfrm flipV="1">
                <a:off x="8686732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</p:grpSp>
        <p:grpSp>
          <p:nvGrpSpPr>
            <p:cNvPr id="1207" name="Group 60"/>
            <p:cNvGrpSpPr/>
            <p:nvPr/>
          </p:nvGrpSpPr>
          <p:grpSpPr>
            <a:xfrm>
              <a:off x="338965" y="5273040"/>
              <a:ext cx="8686732" cy="91441"/>
              <a:chOff x="0" y="0"/>
              <a:chExt cx="8686732" cy="91440"/>
            </a:xfrm>
          </p:grpSpPr>
          <p:sp>
            <p:nvSpPr>
              <p:cNvPr id="1196" name="Straight Connector 81"/>
              <p:cNvSpPr/>
              <p:nvPr/>
            </p:nvSpPr>
            <p:spPr>
              <a:xfrm flipV="1">
                <a:off x="-1" y="0"/>
                <a:ext cx="2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97" name="Straight Connector 82"/>
              <p:cNvSpPr/>
              <p:nvPr/>
            </p:nvSpPr>
            <p:spPr>
              <a:xfrm flipV="1">
                <a:off x="18288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98" name="Straight Connector 83"/>
              <p:cNvSpPr/>
              <p:nvPr/>
            </p:nvSpPr>
            <p:spPr>
              <a:xfrm flipV="1">
                <a:off x="20574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199" name="Straight Connector 84"/>
              <p:cNvSpPr/>
              <p:nvPr/>
            </p:nvSpPr>
            <p:spPr>
              <a:xfrm flipV="1">
                <a:off x="22860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00" name="Straight Connector 85"/>
              <p:cNvSpPr/>
              <p:nvPr/>
            </p:nvSpPr>
            <p:spPr>
              <a:xfrm flipV="1">
                <a:off x="4114799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01" name="Straight Connector 86"/>
              <p:cNvSpPr/>
              <p:nvPr/>
            </p:nvSpPr>
            <p:spPr>
              <a:xfrm flipV="1">
                <a:off x="4343399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02" name="Straight Connector 87"/>
              <p:cNvSpPr/>
              <p:nvPr/>
            </p:nvSpPr>
            <p:spPr>
              <a:xfrm flipV="1">
                <a:off x="4571999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03" name="Straight Connector 88"/>
              <p:cNvSpPr/>
              <p:nvPr/>
            </p:nvSpPr>
            <p:spPr>
              <a:xfrm flipV="1">
                <a:off x="6400799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04" name="Straight Connector 89"/>
              <p:cNvSpPr/>
              <p:nvPr/>
            </p:nvSpPr>
            <p:spPr>
              <a:xfrm flipV="1">
                <a:off x="66294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05" name="Straight Connector 90"/>
              <p:cNvSpPr/>
              <p:nvPr/>
            </p:nvSpPr>
            <p:spPr>
              <a:xfrm flipV="1">
                <a:off x="6858000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06" name="Straight Connector 91"/>
              <p:cNvSpPr/>
              <p:nvPr/>
            </p:nvSpPr>
            <p:spPr>
              <a:xfrm flipV="1">
                <a:off x="8686732" y="0"/>
                <a:ext cx="1" cy="9144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</p:grpSp>
        <p:grpSp>
          <p:nvGrpSpPr>
            <p:cNvPr id="1217" name="Group 61"/>
            <p:cNvGrpSpPr/>
            <p:nvPr/>
          </p:nvGrpSpPr>
          <p:grpSpPr>
            <a:xfrm>
              <a:off x="0" y="338074"/>
              <a:ext cx="91441" cy="4686681"/>
              <a:chOff x="0" y="0"/>
              <a:chExt cx="91440" cy="4686681"/>
            </a:xfrm>
          </p:grpSpPr>
          <p:sp>
            <p:nvSpPr>
              <p:cNvPr id="1208" name="Straight Connector 72"/>
              <p:cNvSpPr/>
              <p:nvPr/>
            </p:nvSpPr>
            <p:spPr>
              <a:xfrm flipH="1">
                <a:off x="0" y="425576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09" name="Straight Connector 73"/>
              <p:cNvSpPr/>
              <p:nvPr/>
            </p:nvSpPr>
            <p:spPr>
              <a:xfrm flipH="1">
                <a:off x="0" y="1061084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10" name="Straight Connector 74"/>
              <p:cNvSpPr/>
              <p:nvPr/>
            </p:nvSpPr>
            <p:spPr>
              <a:xfrm flipH="1">
                <a:off x="0" y="1701164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11" name="Straight Connector 75"/>
              <p:cNvSpPr/>
              <p:nvPr/>
            </p:nvSpPr>
            <p:spPr>
              <a:xfrm flipH="1">
                <a:off x="0" y="2342770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12" name="Straight Connector 76"/>
              <p:cNvSpPr/>
              <p:nvPr/>
            </p:nvSpPr>
            <p:spPr>
              <a:xfrm flipH="1">
                <a:off x="0" y="2981325"/>
                <a:ext cx="91441" cy="0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13" name="Straight Connector 77"/>
              <p:cNvSpPr/>
              <p:nvPr/>
            </p:nvSpPr>
            <p:spPr>
              <a:xfrm flipH="1">
                <a:off x="0" y="3621404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14" name="Straight Connector 78"/>
              <p:cNvSpPr/>
              <p:nvPr/>
            </p:nvSpPr>
            <p:spPr>
              <a:xfrm flipH="1">
                <a:off x="0" y="4269232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15" name="Straight Connector 79"/>
              <p:cNvSpPr/>
              <p:nvPr/>
            </p:nvSpPr>
            <p:spPr>
              <a:xfrm flipH="1" flipV="1">
                <a:off x="0" y="-1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16" name="Straight Connector 80"/>
              <p:cNvSpPr/>
              <p:nvPr/>
            </p:nvSpPr>
            <p:spPr>
              <a:xfrm flipH="1">
                <a:off x="0" y="4686680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</p:grpSp>
        <p:grpSp>
          <p:nvGrpSpPr>
            <p:cNvPr id="1227" name="Group 62"/>
            <p:cNvGrpSpPr/>
            <p:nvPr/>
          </p:nvGrpSpPr>
          <p:grpSpPr>
            <a:xfrm>
              <a:off x="9272780" y="338073"/>
              <a:ext cx="91441" cy="4685667"/>
              <a:chOff x="0" y="0"/>
              <a:chExt cx="91440" cy="4685665"/>
            </a:xfrm>
          </p:grpSpPr>
          <p:sp>
            <p:nvSpPr>
              <p:cNvPr id="1218" name="Straight Connector 63"/>
              <p:cNvSpPr/>
              <p:nvPr/>
            </p:nvSpPr>
            <p:spPr>
              <a:xfrm flipH="1">
                <a:off x="0" y="425577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19" name="Straight Connector 64"/>
              <p:cNvSpPr/>
              <p:nvPr/>
            </p:nvSpPr>
            <p:spPr>
              <a:xfrm flipH="1">
                <a:off x="0" y="1061085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20" name="Straight Connector 65"/>
              <p:cNvSpPr/>
              <p:nvPr/>
            </p:nvSpPr>
            <p:spPr>
              <a:xfrm flipH="1">
                <a:off x="0" y="1701165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21" name="Straight Connector 66"/>
              <p:cNvSpPr/>
              <p:nvPr/>
            </p:nvSpPr>
            <p:spPr>
              <a:xfrm flipH="1">
                <a:off x="0" y="2341245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22" name="Straight Connector 67"/>
              <p:cNvSpPr/>
              <p:nvPr/>
            </p:nvSpPr>
            <p:spPr>
              <a:xfrm flipH="1">
                <a:off x="0" y="2981325"/>
                <a:ext cx="91441" cy="0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23" name="Straight Connector 68"/>
              <p:cNvSpPr/>
              <p:nvPr/>
            </p:nvSpPr>
            <p:spPr>
              <a:xfrm flipH="1">
                <a:off x="0" y="3621404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24" name="Straight Connector 69"/>
              <p:cNvSpPr/>
              <p:nvPr/>
            </p:nvSpPr>
            <p:spPr>
              <a:xfrm flipH="1">
                <a:off x="0" y="4269232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25" name="Straight Connector 70"/>
              <p:cNvSpPr/>
              <p:nvPr/>
            </p:nvSpPr>
            <p:spPr>
              <a:xfrm flipH="1" flipV="1">
                <a:off x="0" y="0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  <p:sp>
            <p:nvSpPr>
              <p:cNvPr id="1226" name="Straight Connector 71"/>
              <p:cNvSpPr/>
              <p:nvPr/>
            </p:nvSpPr>
            <p:spPr>
              <a:xfrm flipH="1">
                <a:off x="0" y="4685665"/>
                <a:ext cx="91441" cy="1"/>
              </a:xfrm>
              <a:prstGeom prst="line">
                <a:avLst/>
              </a:prstGeom>
              <a:noFill/>
              <a:ln w="3175" cap="flat">
                <a:solidFill>
                  <a:srgbClr val="6F6F6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 sz="9600"/>
              </a:p>
            </p:txBody>
          </p:sp>
        </p:grpSp>
      </p:grpSp>
      <p:sp>
        <p:nvSpPr>
          <p:cNvPr id="1229" name="Title Text"/>
          <p:cNvSpPr txBox="1">
            <a:spLocks noGrp="1"/>
          </p:cNvSpPr>
          <p:nvPr>
            <p:ph type="title"/>
          </p:nvPr>
        </p:nvSpPr>
        <p:spPr>
          <a:xfrm>
            <a:off x="365809" y="243839"/>
            <a:ext cx="23411509" cy="11744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5600">
                <a:solidFill>
                  <a:schemeClr val="accent2"/>
                </a:solidFill>
                <a:latin typeface="+mj-lt"/>
                <a:ea typeface="+mj-ea"/>
                <a:cs typeface="+mj-cs"/>
                <a:sym typeface="IBM Plex Sans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2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314846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3"/>
            <a:ext cx="24387175" cy="12001502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50"/>
            <a:ext cx="11050589" cy="6288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70"/>
            <a:ext cx="4937889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0"/>
            <a:ext cx="4937889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4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385260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3"/>
            <a:ext cx="24387175" cy="12001502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18" tIns="91418" rIns="91418" bIns="9141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22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50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12088370"/>
            <a:ext cx="4937889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2" y="12084740"/>
            <a:ext cx="4937889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4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691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14004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50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4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79152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50"/>
            <a:ext cx="11050589" cy="45735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4" y="12463272"/>
            <a:ext cx="11050589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3" y="12526964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0913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1" y="569916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5" y="384048"/>
            <a:ext cx="10101071" cy="10479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1" y="12526964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59722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1" y="569916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5" y="1527048"/>
            <a:ext cx="10099675" cy="9337676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5" y="576073"/>
            <a:ext cx="10099675" cy="571502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1" y="12526964"/>
            <a:ext cx="16383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06557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50"/>
            <a:ext cx="4956175" cy="4573588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6"/>
            <a:ext cx="4953001" cy="11431588"/>
          </a:xfrm>
        </p:spPr>
        <p:txBody>
          <a:bodyPr/>
          <a:lstStyle>
            <a:lvl1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7" y="569916"/>
            <a:ext cx="4949826" cy="11431588"/>
          </a:xfrm>
        </p:spPr>
        <p:txBody>
          <a:bodyPr/>
          <a:lstStyle>
            <a:lvl1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033812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8"/>
            <a:ext cx="11050589" cy="2859088"/>
          </a:xfrm>
        </p:spPr>
        <p:txBody>
          <a:bodyPr rIns="457200"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338125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7" y="420627"/>
            <a:ext cx="17141824" cy="8191502"/>
          </a:xfrm>
        </p:spPr>
        <p:txBody>
          <a:bodyPr/>
          <a:lstStyle>
            <a:lvl1pPr>
              <a:defRPr sz="17196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956545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5" y="384048"/>
            <a:ext cx="9909174" cy="2859088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5" y="448058"/>
            <a:ext cx="11042072" cy="8574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 marL="585106" indent="-585106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2pPr>
            <a:lvl3pPr marL="1097074" indent="-585106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3pPr>
            <a:lvl4pPr marL="1755318"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48937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420624"/>
            <a:ext cx="14662149" cy="9717088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68321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4" y="9299449"/>
            <a:ext cx="11050589" cy="3543302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4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1" y="9296401"/>
            <a:ext cx="11049000" cy="3543302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794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4"/>
            <a:ext cx="7620000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0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4"/>
            <a:ext cx="7623174" cy="62880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0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8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78597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209367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6" y="426483"/>
            <a:ext cx="4949826" cy="1906590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3" y="429655"/>
            <a:ext cx="4949826" cy="1903414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70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8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6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4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30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70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7"/>
            <a:ext cx="4953001" cy="9666846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2333069"/>
            <a:ext cx="4953001" cy="9666846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25589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7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6" y="402337"/>
            <a:ext cx="4949826" cy="5335590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1" y="402338"/>
            <a:ext cx="11049000" cy="53355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1pPr>
            <a:lvl2pPr marL="786236" indent="-78623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2pPr>
            <a:lvl3pPr marL="1499336" indent="-78623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3pPr>
            <a:lvl4pPr marL="2285572" indent="-78623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6" y="6477000"/>
            <a:ext cx="4949826" cy="5334000"/>
          </a:xfrm>
        </p:spPr>
        <p:txBody>
          <a:bodyPr/>
          <a:lstStyle>
            <a:lvl1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598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1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1pPr>
            <a:lvl2pPr marL="786236" indent="-78623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2pPr>
            <a:lvl3pPr marL="1499336" indent="-78623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3pPr>
            <a:lvl4pPr marL="2285572" indent="-786236"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5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318681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2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2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8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8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1"/>
            <a:ext cx="7620000" cy="2857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1"/>
            <a:ext cx="7620000" cy="2857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4"/>
            <a:ext cx="4951413" cy="2857508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5" y="8403338"/>
            <a:ext cx="4951411" cy="2857508"/>
          </a:xfrm>
        </p:spPr>
        <p:txBody>
          <a:bodyPr/>
          <a:lstStyle>
            <a:lvl1pPr>
              <a:lnSpc>
                <a:spcPct val="90000"/>
              </a:lnSpc>
              <a:defRPr sz="12998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16916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5590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1"/>
            <a:ext cx="4956175" cy="8572502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1"/>
            <a:ext cx="4951413" cy="8572502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1"/>
            <a:ext cx="4953001" cy="8572502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1"/>
            <a:ext cx="4959350" cy="8572502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411295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5590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1"/>
            <a:ext cx="4951413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1"/>
            <a:ext cx="4953001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1"/>
            <a:ext cx="4959350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1" y="576074"/>
            <a:ext cx="4956175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9" y="3429001"/>
            <a:ext cx="4951413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1"/>
            <a:ext cx="0" cy="857250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3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1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774506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5590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1"/>
            <a:ext cx="4951413" cy="8572502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1"/>
            <a:ext cx="4953001" cy="8572502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1"/>
            <a:ext cx="4959350" cy="8572502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1" y="576074"/>
            <a:ext cx="4956175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4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4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3" y="566930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1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7" y="12804236"/>
            <a:ext cx="4956175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015035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097088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3429001"/>
            <a:ext cx="4956175" cy="400050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1"/>
            <a:ext cx="4951413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30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4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1"/>
            <a:ext cx="4942121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30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4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1"/>
            <a:ext cx="4953001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30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4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1" y="576074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4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3" y="576074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3" y="566930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1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351091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4949826" cy="1141414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1"/>
            <a:ext cx="4951413" cy="8572502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3" y="3429001"/>
            <a:ext cx="10096500" cy="8572502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9" y="384049"/>
            <a:ext cx="4956175" cy="114141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986980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5"/>
            <a:ext cx="7424927" cy="1906590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5" y="3429001"/>
            <a:ext cx="10099675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3" y="3429001"/>
            <a:ext cx="10096500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591873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6" y="384050"/>
            <a:ext cx="11045824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4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1" y="576074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23896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303940"/>
      </p:ext>
    </p:extLst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576074"/>
            <a:ext cx="4953001" cy="4573588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6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1" y="569916"/>
            <a:ext cx="4953001" cy="11431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28145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5" y="384050"/>
            <a:ext cx="11039477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4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4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1"/>
            <a:ext cx="4953001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6" y="3429001"/>
            <a:ext cx="4953001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29363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4"/>
            <a:ext cx="4949826" cy="4573588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4"/>
            <a:ext cx="4953001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4"/>
            <a:ext cx="4959350" cy="15255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1"/>
            <a:ext cx="4953001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2" y="3429001"/>
            <a:ext cx="4953001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403371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4949826" cy="1141414"/>
          </a:xfrm>
        </p:spPr>
        <p:txBody>
          <a:bodyPr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1"/>
            <a:ext cx="4951413" cy="8572502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1"/>
            <a:ext cx="4953001" cy="8572502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1"/>
            <a:ext cx="4959350" cy="8572502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46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692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538" indent="-182846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3" y="384049"/>
            <a:ext cx="4956175" cy="114141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1" y="576075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2" y="576074"/>
            <a:ext cx="1217845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3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1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493416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2478024"/>
            <a:ext cx="6670674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0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2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0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3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0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4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260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522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358" indent="-402260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4" y="576074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1" y="576074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4" y="6473954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647700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1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7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19803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1682498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6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4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1" y="6667504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576073"/>
            <a:ext cx="4956175" cy="1141414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199955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1527050"/>
            <a:ext cx="11044238" cy="2276856"/>
          </a:xfrm>
        </p:spPr>
        <p:txBody>
          <a:bodyPr rIns="457200"/>
          <a:lstStyle>
            <a:lvl1pPr>
              <a:lnSpc>
                <a:spcPct val="11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6991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4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1" y="6667504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576074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317443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4"/>
            <a:ext cx="4956175" cy="4573588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6656833"/>
            <a:ext cx="4949826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3" y="6667503"/>
            <a:ext cx="4949826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3" y="6667503"/>
            <a:ext cx="4949826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3" y="6667503"/>
            <a:ext cx="4949826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218309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50"/>
            <a:ext cx="11050589" cy="4573588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4" y="6656833"/>
            <a:ext cx="4949826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4" y="6667503"/>
            <a:ext cx="4949826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3" y="6667503"/>
            <a:ext cx="4949826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3" y="6667503"/>
            <a:ext cx="4949826" cy="534491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636048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4573590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1" y="576072"/>
            <a:ext cx="4959350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4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1" y="6667504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8" y="576072"/>
            <a:ext cx="4953001" cy="5145088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2" y="6667504"/>
            <a:ext cx="4953001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19352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839104"/>
      </p:ext>
    </p:extLst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2"/>
            <a:ext cx="4949826" cy="28590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2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30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4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2" y="1333502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30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4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2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30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4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2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30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4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2" y="7429500"/>
            <a:ext cx="4951413" cy="379268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30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4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2"/>
            <a:ext cx="4953001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16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830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244" indent="-21941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1" y="576074"/>
            <a:ext cx="402334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5" y="576074"/>
            <a:ext cx="402334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3" y="576074"/>
            <a:ext cx="402334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1" y="6694632"/>
            <a:ext cx="402334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5" y="6694632"/>
            <a:ext cx="402334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3" y="6694632"/>
            <a:ext cx="402334" cy="403224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5" y="6096000"/>
            <a:ext cx="17722849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1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3" y="566930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820367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4049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3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6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6" y="666750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3" y="6665976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8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3"/>
            <a:ext cx="0" cy="590550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1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3" y="566930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850100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6" y="57607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6" y="666750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1" y="666750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2"/>
            <a:ext cx="4953001" cy="4954588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8" y="6096000"/>
            <a:ext cx="23244176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3"/>
            <a:ext cx="0" cy="590550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1" y="569916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3" y="566930"/>
            <a:ext cx="0" cy="1143158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209693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5590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3429001"/>
            <a:ext cx="4956175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1"/>
            <a:ext cx="4951413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1" y="569916"/>
            <a:ext cx="11049000" cy="1257458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916708282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5590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7" y="12904629"/>
            <a:ext cx="273614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4" y="3429001"/>
            <a:ext cx="4956175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1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265593023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5590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7" y="12904629"/>
            <a:ext cx="273614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4" y="3429001"/>
            <a:ext cx="4956175" cy="8572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3" y="565153"/>
            <a:ext cx="17151351" cy="1257935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882489076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7" y="12904629"/>
            <a:ext cx="273614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767248261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38887" y="12904629"/>
            <a:ext cx="273614" cy="2462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7" y="569914"/>
            <a:ext cx="23244176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761638070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3"/>
            <a:ext cx="4949826" cy="1525590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4" y="6121401"/>
            <a:ext cx="2473324" cy="2476502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4" y="6121401"/>
            <a:ext cx="5708649" cy="2476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4" y="9525001"/>
            <a:ext cx="2473324" cy="2476502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4" y="9525001"/>
            <a:ext cx="5708649" cy="2476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4" y="2667001"/>
            <a:ext cx="2473324" cy="2476502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4" y="2667001"/>
            <a:ext cx="5708649" cy="2476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4" y="6121401"/>
            <a:ext cx="2473324" cy="2476502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8" y="6121401"/>
            <a:ext cx="5708649" cy="2476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4" y="9525001"/>
            <a:ext cx="2473324" cy="2476502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8" y="9525001"/>
            <a:ext cx="5708649" cy="2476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4" y="2667001"/>
            <a:ext cx="2473324" cy="2476502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794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8" y="2667001"/>
            <a:ext cx="5708649" cy="247650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5984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1968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7952" indent="-255984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979314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4"/>
            <a:ext cx="4949826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6"/>
            <a:ext cx="17145000" cy="1143158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0730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808370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4" y="384048"/>
            <a:ext cx="4956175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1" y="569916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6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4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30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5077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576074"/>
            <a:ext cx="4949826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676752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4" y="384048"/>
            <a:ext cx="4956175" cy="2859088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398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1" y="569916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6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4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30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7" y="12804778"/>
            <a:ext cx="4956175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6"/>
            <a:ext cx="4953001" cy="1143158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276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554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830" indent="-146276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38885" y="12938841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969375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5374" y="6168464"/>
            <a:ext cx="3456432" cy="137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05164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oxes, 4 stacked, lar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1527050"/>
            <a:ext cx="11044238" cy="2276856"/>
          </a:xfrm>
        </p:spPr>
        <p:txBody>
          <a:bodyPr rIns="457200"/>
          <a:lstStyle>
            <a:lvl1pPr>
              <a:lnSpc>
                <a:spcPct val="100000"/>
              </a:lnSpc>
              <a:defRPr sz="6398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4" y="385202"/>
            <a:ext cx="4956175" cy="44805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5" y="12938841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 Light" panose="020B04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BEE7923F-2C08-E17F-72B0-F41C361C53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28030" y="576077"/>
            <a:ext cx="4963924" cy="5145086"/>
          </a:xfrm>
          <a:prstGeom prst="rect">
            <a:avLst/>
          </a:prstGeom>
        </p:spPr>
        <p:txBody>
          <a:bodyPr/>
          <a:lstStyle>
            <a:lvl1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4F52302E-5C35-DCB5-2D11-CC0BE75371A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8799751" y="576077"/>
            <a:ext cx="4963924" cy="5145086"/>
          </a:xfrm>
          <a:prstGeom prst="rect">
            <a:avLst/>
          </a:prstGeom>
        </p:spPr>
        <p:txBody>
          <a:bodyPr/>
          <a:lstStyle>
            <a:lvl1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44BCD2A-7E42-10EE-E251-907F955BFCE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728030" y="6667500"/>
            <a:ext cx="4963924" cy="4953000"/>
          </a:xfrm>
          <a:prstGeom prst="rect">
            <a:avLst/>
          </a:prstGeom>
        </p:spPr>
        <p:txBody>
          <a:bodyPr/>
          <a:lstStyle>
            <a:lvl1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FEF5B836-0687-FE12-9EE1-7B2CB11245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8799751" y="6667500"/>
            <a:ext cx="4963924" cy="4953000"/>
          </a:xfrm>
          <a:prstGeom prst="rect">
            <a:avLst/>
          </a:prstGeom>
        </p:spPr>
        <p:txBody>
          <a:bodyPr/>
          <a:lstStyle>
            <a:lvl1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75303030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or imagery, half, ins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4" y="385201"/>
            <a:ext cx="4949826" cy="1525590"/>
          </a:xfrm>
        </p:spPr>
        <p:txBody>
          <a:bodyPr/>
          <a:lstStyle>
            <a:lvl1pPr>
              <a:lnSpc>
                <a:spcPct val="100000"/>
              </a:lnSpc>
              <a:defRPr sz="6398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1" y="569916"/>
            <a:ext cx="11049000" cy="12574588"/>
          </a:xfrm>
          <a:prstGeom prst="rect">
            <a:avLst/>
          </a:prstGeom>
          <a:solidFill>
            <a:srgbClr val="E0E0E0"/>
          </a:solidFill>
        </p:spPr>
        <p:txBody>
          <a:bodyPr anchor="ctr"/>
          <a:lstStyle>
            <a:lvl1pPr algn="ctr">
              <a:defRPr b="0" i="0">
                <a:solidFill>
                  <a:schemeClr val="accent5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F97050FE-79BA-7876-7C87-1EBC54ABDE3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2013" y="3429001"/>
            <a:ext cx="4972489" cy="8572502"/>
          </a:xfrm>
          <a:prstGeom prst="rect">
            <a:avLst/>
          </a:prstGeom>
        </p:spPr>
        <p:txBody>
          <a:bodyPr/>
          <a:lstStyle>
            <a:lvl1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327538" indent="-327538" defTabSz="116107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658676" indent="-327538" defTabSz="116107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986214" indent="-327538" defTabSz="116107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F1D7D74-3344-9F6B-7157-4A7E1AB4834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69089" y="3429001"/>
            <a:ext cx="4972489" cy="8572502"/>
          </a:xfrm>
          <a:prstGeom prst="rect">
            <a:avLst/>
          </a:prstGeom>
        </p:spPr>
        <p:txBody>
          <a:bodyPr/>
          <a:lstStyle>
            <a:lvl1pPr defTabSz="1161070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327538" indent="-327538" defTabSz="116107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658676" indent="-327538" defTabSz="116107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986214" indent="-327538" defTabSz="116107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70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78749914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, 2 wid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3" y="385200"/>
            <a:ext cx="7424927" cy="1906588"/>
          </a:xfrm>
        </p:spPr>
        <p:txBody>
          <a:bodyPr/>
          <a:lstStyle>
            <a:lvl1pPr>
              <a:lnSpc>
                <a:spcPct val="100000"/>
              </a:lnSpc>
              <a:defRPr sz="6398" b="0" i="0">
                <a:solidFill>
                  <a:schemeClr val="tx2"/>
                </a:solidFill>
                <a:latin typeface="IBM Plex Sans Light" panose="020B04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 b="0" i="0">
                <a:latin typeface="IBM Plex Sans Light" panose="020B040305020300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3" y="12938839"/>
            <a:ext cx="270907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 Light" panose="020B04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5377FA90-E771-AC82-090E-6FBBAE2633A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739220" y="3429000"/>
            <a:ext cx="10183842" cy="8572500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3C39AE1-8603-84DA-CC2F-0C36A1C9D15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3" y="3429000"/>
            <a:ext cx="10183842" cy="8572500"/>
          </a:xfrm>
          <a:prstGeom prst="rect">
            <a:avLst/>
          </a:prstGeom>
        </p:spPr>
        <p:txBody>
          <a:bodyPr/>
          <a:lstStyle>
            <a:lvl1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defTabSz="1161056">
              <a:lnSpc>
                <a:spcPct val="100000"/>
              </a:lnSpc>
              <a:spcBef>
                <a:spcPts val="0"/>
              </a:spcBef>
              <a:defRPr sz="36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 defTabSz="1161056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21561533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[2-1] 4-column ">
    <p:bg>
      <p:bgPr>
        <a:solidFill>
          <a:srgbClr val="CDE3F5">
            <a:alpha val="4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3F4BCE-E9D5-5962-B6C0-190140306AB7}"/>
              </a:ext>
            </a:extLst>
          </p:cNvPr>
          <p:cNvSpPr/>
          <p:nvPr userDrawn="1"/>
        </p:nvSpPr>
        <p:spPr bwMode="auto">
          <a:xfrm>
            <a:off x="6096794" y="0"/>
            <a:ext cx="18290381" cy="13716000"/>
          </a:xfrm>
          <a:prstGeom prst="rect">
            <a:avLst/>
          </a:prstGeom>
          <a:solidFill>
            <a:schemeClr val="bg1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152400" tIns="152400" rIns="152400" bIns="1524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52394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None/>
              <a:tabLst/>
            </a:pPr>
            <a:endParaRPr kumimoji="0" lang="en-US" sz="2334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-8927" y="6858001"/>
            <a:ext cx="6096794" cy="6141722"/>
          </a:xfrm>
          <a:noFill/>
        </p:spPr>
        <p:txBody>
          <a:bodyPr lIns="457200" tIns="0" rIns="228600" bIns="228600"/>
          <a:lstStyle>
            <a:lvl1pPr>
              <a:buClr>
                <a:srgbClr val="001141"/>
              </a:buClr>
              <a:defRPr sz="2666"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 sz="2666"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 sz="2666"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 sz="2666"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 sz="2666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69F49CCD-E544-2242-BCDB-2F042D52BC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2101" y="12192002"/>
            <a:ext cx="4953645" cy="807720"/>
          </a:xfrm>
        </p:spPr>
        <p:txBody>
          <a:bodyPr anchor="b"/>
          <a:lstStyle>
            <a:lvl1pPr>
              <a:spcBef>
                <a:spcPts val="0"/>
              </a:spcBef>
              <a:defRPr sz="1334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83B347D2-D190-7794-0805-C7BC464E98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99" y="762000"/>
            <a:ext cx="5334683" cy="4572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334"/>
              </a:spcAft>
              <a:buNone/>
              <a:defRPr sz="2666" b="0" i="0">
                <a:solidFill>
                  <a:schemeClr val="tx1"/>
                </a:solidFill>
                <a:latin typeface="IBM Plex Sans Medm" panose="020B0503050203000203" pitchFamily="34" charset="0"/>
              </a:defRPr>
            </a:lvl1pPr>
            <a:lvl2pPr>
              <a:defRPr sz="1334" b="0" i="0">
                <a:latin typeface="IBM Plex Sans Medm" panose="020B0503050203000203" pitchFamily="34" charset="0"/>
              </a:defRPr>
            </a:lvl2pPr>
            <a:lvl3pPr>
              <a:defRPr sz="1334" b="0" i="0">
                <a:latin typeface="IBM Plex Sans Medm" panose="020B0503050203000203" pitchFamily="34" charset="0"/>
              </a:defRPr>
            </a:lvl3pPr>
            <a:lvl4pPr>
              <a:defRPr sz="1334" b="0" i="0">
                <a:latin typeface="IBM Plex Sans Medm" panose="020B0503050203000203" pitchFamily="34" charset="0"/>
              </a:defRPr>
            </a:lvl4pPr>
            <a:lvl5pPr>
              <a:defRPr sz="1334" b="0" i="0">
                <a:latin typeface="IBM Plex Sans Medm" panose="020B0503050203000203" pitchFamily="34" charset="0"/>
              </a:defRPr>
            </a:lvl5pPr>
          </a:lstStyle>
          <a:p>
            <a:pPr lvl="0"/>
            <a:r>
              <a:rPr lang="en-US" dirty="0"/>
              <a:t>Click to edit optional section header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236A56-06EB-9301-CDE7-462A8B95E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101" y="3246120"/>
            <a:ext cx="4953645" cy="330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3000"/>
              </a:spcBef>
              <a:defRPr sz="6666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EDAC562A-80C4-5E6D-5055-1BEC0F168326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096795" y="-2"/>
            <a:ext cx="18290383" cy="13716000"/>
          </a:xfrm>
          <a:noFill/>
        </p:spPr>
        <p:txBody>
          <a:bodyPr lIns="228600" tIns="457200" rIns="457200" bIns="228600"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AD40E2C-915E-9878-0071-C230D000C9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79502" y="13106400"/>
            <a:ext cx="943653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4114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(7)_Title and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3429000"/>
            <a:ext cx="6096794" cy="10287000"/>
          </a:xfrm>
          <a:noFill/>
        </p:spPr>
        <p:txBody>
          <a:bodyPr lIns="457200" tIns="0" rIns="228600" bIns="228600"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6096794" y="3429000"/>
            <a:ext cx="6096794" cy="10287000"/>
          </a:xfrm>
          <a:noFill/>
        </p:spPr>
        <p:txBody>
          <a:bodyPr lIns="228600" tIns="0" rIns="228600" bIns="228600"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12193587" y="3429000"/>
            <a:ext cx="6096794" cy="10287000"/>
          </a:xfrm>
          <a:noFill/>
        </p:spPr>
        <p:txBody>
          <a:bodyPr lIns="228600" tIns="0" rIns="228600" bIns="228600"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18290381" y="3429000"/>
            <a:ext cx="6096794" cy="10287000"/>
          </a:xfrm>
          <a:noFill/>
        </p:spPr>
        <p:txBody>
          <a:bodyPr lIns="228600" tIns="0" rIns="457200" bIns="228600"/>
          <a:lstStyle>
            <a:lvl1pPr>
              <a:buClr>
                <a:srgbClr val="001141"/>
              </a:buClr>
              <a:defRPr>
                <a:solidFill>
                  <a:schemeClr val="tx1"/>
                </a:solidFill>
              </a:defRPr>
            </a:lvl1pPr>
            <a:lvl2pPr>
              <a:buClr>
                <a:srgbClr val="001141"/>
              </a:buClr>
              <a:defRPr>
                <a:solidFill>
                  <a:schemeClr val="tx1"/>
                </a:solidFill>
              </a:defRPr>
            </a:lvl2pPr>
            <a:lvl3pPr>
              <a:buClr>
                <a:srgbClr val="001141"/>
              </a:buClr>
              <a:defRPr>
                <a:solidFill>
                  <a:schemeClr val="tx1"/>
                </a:solidFill>
              </a:defRPr>
            </a:lvl3pPr>
            <a:lvl4pPr>
              <a:buClr>
                <a:srgbClr val="001141"/>
              </a:buClr>
              <a:defRPr>
                <a:solidFill>
                  <a:schemeClr val="tx1"/>
                </a:solidFill>
              </a:defRPr>
            </a:lvl4pPr>
            <a:lvl5pPr>
              <a:buClr>
                <a:srgbClr val="00114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2E18FC-E432-1E42-B894-602F7E42F9FA}"/>
              </a:ext>
            </a:extLst>
          </p:cNvPr>
          <p:cNvCxnSpPr>
            <a:cxnSpLocks/>
          </p:cNvCxnSpPr>
          <p:nvPr userDrawn="1"/>
        </p:nvCxnSpPr>
        <p:spPr bwMode="auto">
          <a:xfrm flipV="1">
            <a:off x="12193588" y="3429000"/>
            <a:ext cx="0" cy="9144000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75E39C-0AE8-5A49-B52F-35BB80D2B041}"/>
              </a:ext>
            </a:extLst>
          </p:cNvPr>
          <p:cNvCxnSpPr>
            <a:cxnSpLocks/>
          </p:cNvCxnSpPr>
          <p:nvPr userDrawn="1"/>
        </p:nvCxnSpPr>
        <p:spPr bwMode="auto">
          <a:xfrm flipV="1">
            <a:off x="6096797" y="3429000"/>
            <a:ext cx="5951" cy="9144000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7AC78C-6E13-604B-BABB-F3F41F933F3B}"/>
              </a:ext>
            </a:extLst>
          </p:cNvPr>
          <p:cNvCxnSpPr>
            <a:cxnSpLocks/>
          </p:cNvCxnSpPr>
          <p:nvPr userDrawn="1"/>
        </p:nvCxnSpPr>
        <p:spPr bwMode="auto">
          <a:xfrm flipV="1">
            <a:off x="18284433" y="3429000"/>
            <a:ext cx="2" cy="9144000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itle">
            <a:extLst>
              <a:ext uri="{FF2B5EF4-FFF2-40B4-BE49-F238E27FC236}">
                <a16:creationId xmlns:a16="http://schemas.microsoft.com/office/drawing/2014/main" id="{64341A19-DCFD-4E49-9E0E-E2931E51B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102" y="762000"/>
            <a:ext cx="17522331" cy="2032000"/>
          </a:xfrm>
        </p:spPr>
        <p:txBody>
          <a:bodyPr/>
          <a:lstStyle>
            <a:lvl1pPr>
              <a:lnSpc>
                <a:spcPct val="100000"/>
              </a:lnSpc>
              <a:defRPr sz="5334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E696087-2914-2742-B45C-67DFABB88A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2101" y="12192002"/>
            <a:ext cx="4953645" cy="807720"/>
          </a:xfrm>
        </p:spPr>
        <p:txBody>
          <a:bodyPr anchor="b"/>
          <a:lstStyle>
            <a:lvl1pPr>
              <a:spcBef>
                <a:spcPts val="0"/>
              </a:spcBef>
              <a:defRPr sz="1334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138D9AC3-22E3-014D-AC23-DA10B62B9C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62099" y="381000"/>
            <a:ext cx="11050439" cy="3810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334"/>
              </a:spcAft>
              <a:buNone/>
              <a:defRPr sz="1666" b="0" i="0">
                <a:solidFill>
                  <a:srgbClr val="001141"/>
                </a:solidFill>
                <a:latin typeface="IBM Plex Sans Medm" panose="020B0503050203000203" pitchFamily="34" charset="0"/>
              </a:defRPr>
            </a:lvl1pPr>
            <a:lvl2pPr>
              <a:defRPr sz="1334" b="0" i="0">
                <a:latin typeface="IBM Plex Sans Medm" panose="020B0503050203000203" pitchFamily="34" charset="0"/>
              </a:defRPr>
            </a:lvl2pPr>
            <a:lvl3pPr>
              <a:defRPr sz="1334" b="0" i="0">
                <a:latin typeface="IBM Plex Sans Medm" panose="020B0503050203000203" pitchFamily="34" charset="0"/>
              </a:defRPr>
            </a:lvl3pPr>
            <a:lvl4pPr>
              <a:defRPr sz="1334" b="0" i="0">
                <a:latin typeface="IBM Plex Sans Medm" panose="020B0503050203000203" pitchFamily="34" charset="0"/>
              </a:defRPr>
            </a:lvl4pPr>
            <a:lvl5pPr>
              <a:defRPr sz="1334" b="0" i="0">
                <a:latin typeface="IBM Plex Sans Medm" panose="020B050305020300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079015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[5-1] 1/4 : 3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96794" y="0"/>
            <a:ext cx="18290381" cy="13716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250" b="0" i="0" dirty="0">
              <a:latin typeface="Arial Regular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6477845" y="3429002"/>
            <a:ext cx="17147230" cy="9144000"/>
          </a:xfrm>
        </p:spPr>
        <p:txBody>
          <a:bodyPr tIns="0">
            <a:noAutofit/>
          </a:bodyPr>
          <a:lstStyle>
            <a:lvl1pPr>
              <a:defRPr sz="3000">
                <a:solidFill>
                  <a:schemeClr val="tx1"/>
                </a:solidFill>
              </a:defRPr>
            </a:lvl1pPr>
            <a:lvl2pPr marL="304788" indent="-304788">
              <a:lnSpc>
                <a:spcPct val="110000"/>
              </a:lnSpc>
              <a:spcBef>
                <a:spcPts val="2000"/>
              </a:spcBef>
              <a:defRPr sz="3000">
                <a:solidFill>
                  <a:schemeClr val="tx1"/>
                </a:solidFill>
              </a:defRPr>
            </a:lvl2pPr>
            <a:lvl3pPr marL="609576" indent="-304788">
              <a:lnSpc>
                <a:spcPct val="110000"/>
              </a:lnSpc>
              <a:spcBef>
                <a:spcPts val="0"/>
              </a:spcBef>
              <a:defRPr sz="3000">
                <a:solidFill>
                  <a:schemeClr val="tx1"/>
                </a:solidFill>
              </a:defRPr>
            </a:lvl3pPr>
            <a:lvl4pPr marL="914364" indent="-304788">
              <a:lnSpc>
                <a:spcPct val="110000"/>
              </a:lnSpc>
              <a:spcBef>
                <a:spcPts val="0"/>
              </a:spcBef>
              <a:defRPr sz="3000">
                <a:solidFill>
                  <a:schemeClr val="tx1"/>
                </a:solidFill>
              </a:defRPr>
            </a:lvl4pPr>
            <a:lvl5pPr marL="1219152" indent="-304788">
              <a:lnSpc>
                <a:spcPct val="110000"/>
              </a:lnSpc>
              <a:spcBef>
                <a:spcPts val="0"/>
              </a:spcBef>
              <a:defRPr sz="3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01" y="3428996"/>
            <a:ext cx="4953645" cy="9144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3000"/>
              </a:spcBef>
              <a:defRPr sz="6666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F43B2228-E44B-174E-ACE3-83C7FA1232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102" y="12192001"/>
            <a:ext cx="4953639" cy="807722"/>
          </a:xfrm>
        </p:spPr>
        <p:txBody>
          <a:bodyPr anchor="b"/>
          <a:lstStyle>
            <a:lvl1pPr>
              <a:spcBef>
                <a:spcPts val="0"/>
              </a:spcBef>
              <a:defRPr sz="1334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F25A9B-A1BE-A642-B57F-BF7F96FFE7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79502" y="13106400"/>
            <a:ext cx="943653" cy="381000"/>
          </a:xfrm>
          <a:prstGeom prst="rect">
            <a:avLst/>
          </a:prstGeo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4C646A38-6A99-96E9-3048-36F367A1A9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2100" y="762000"/>
            <a:ext cx="4953639" cy="54482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334"/>
              </a:spcAft>
              <a:buNone/>
              <a:defRPr sz="2666" b="0" i="0">
                <a:solidFill>
                  <a:schemeClr val="tx1"/>
                </a:solidFill>
                <a:latin typeface="IBM Plex Sans Medm" panose="020B0503050203000203" pitchFamily="34" charset="0"/>
              </a:defRPr>
            </a:lvl1pPr>
            <a:lvl2pPr>
              <a:defRPr sz="1334" b="0" i="0">
                <a:latin typeface="IBM Plex Sans Medm" panose="020B0503050203000203" pitchFamily="34" charset="0"/>
              </a:defRPr>
            </a:lvl2pPr>
            <a:lvl3pPr>
              <a:defRPr sz="1334" b="0" i="0">
                <a:latin typeface="IBM Plex Sans Medm" panose="020B0503050203000203" pitchFamily="34" charset="0"/>
              </a:defRPr>
            </a:lvl3pPr>
            <a:lvl4pPr>
              <a:defRPr sz="1334" b="0" i="0">
                <a:latin typeface="IBM Plex Sans Medm" panose="020B0503050203000203" pitchFamily="34" charset="0"/>
              </a:defRPr>
            </a:lvl4pPr>
            <a:lvl5pPr>
              <a:defRPr sz="1334" b="0" i="0">
                <a:latin typeface="IBM Plex Sans Medm" panose="020B0503050203000203" pitchFamily="34" charset="0"/>
              </a:defRPr>
            </a:lvl5pPr>
          </a:lstStyle>
          <a:p>
            <a:pPr lvl="0"/>
            <a:r>
              <a:rPr lang="en-US" dirty="0"/>
              <a:t>Click to edit optional section header </a:t>
            </a:r>
          </a:p>
        </p:txBody>
      </p:sp>
    </p:spTree>
    <p:extLst>
      <p:ext uri="{BB962C8B-B14F-4D97-AF65-F5344CB8AC3E}">
        <p14:creationId xmlns:p14="http://schemas.microsoft.com/office/powerpoint/2010/main" val="1180215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26" Type="http://schemas.openxmlformats.org/officeDocument/2006/relationships/slideLayout" Target="../slideLayouts/slideLayout73.xml"/><Relationship Id="rId39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68.xml"/><Relationship Id="rId34" Type="http://schemas.openxmlformats.org/officeDocument/2006/relationships/slideLayout" Target="../slideLayouts/slideLayout81.xml"/><Relationship Id="rId42" Type="http://schemas.openxmlformats.org/officeDocument/2006/relationships/slideLayout" Target="../slideLayouts/slideLayout89.xml"/><Relationship Id="rId47" Type="http://schemas.openxmlformats.org/officeDocument/2006/relationships/slideLayout" Target="../slideLayouts/slideLayout94.xml"/><Relationship Id="rId50" Type="http://schemas.openxmlformats.org/officeDocument/2006/relationships/slideLayout" Target="../slideLayouts/slideLayout97.xml"/><Relationship Id="rId55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9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71.xml"/><Relationship Id="rId32" Type="http://schemas.openxmlformats.org/officeDocument/2006/relationships/slideLayout" Target="../slideLayouts/slideLayout79.xml"/><Relationship Id="rId37" Type="http://schemas.openxmlformats.org/officeDocument/2006/relationships/slideLayout" Target="../slideLayouts/slideLayout84.xml"/><Relationship Id="rId40" Type="http://schemas.openxmlformats.org/officeDocument/2006/relationships/slideLayout" Target="../slideLayouts/slideLayout87.xml"/><Relationship Id="rId45" Type="http://schemas.openxmlformats.org/officeDocument/2006/relationships/slideLayout" Target="../slideLayouts/slideLayout92.xml"/><Relationship Id="rId53" Type="http://schemas.openxmlformats.org/officeDocument/2006/relationships/slideLayout" Target="../slideLayouts/slideLayout100.xml"/><Relationship Id="rId58" Type="http://schemas.openxmlformats.org/officeDocument/2006/relationships/oleObject" Target="../embeddings/oleObject1.bin"/><Relationship Id="rId5" Type="http://schemas.openxmlformats.org/officeDocument/2006/relationships/slideLayout" Target="../slideLayouts/slideLayout52.xml"/><Relationship Id="rId19" Type="http://schemas.openxmlformats.org/officeDocument/2006/relationships/slideLayout" Target="../slideLayouts/slideLayout66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Relationship Id="rId22" Type="http://schemas.openxmlformats.org/officeDocument/2006/relationships/slideLayout" Target="../slideLayouts/slideLayout69.xml"/><Relationship Id="rId27" Type="http://schemas.openxmlformats.org/officeDocument/2006/relationships/slideLayout" Target="../slideLayouts/slideLayout74.xml"/><Relationship Id="rId30" Type="http://schemas.openxmlformats.org/officeDocument/2006/relationships/slideLayout" Target="../slideLayouts/slideLayout77.xml"/><Relationship Id="rId35" Type="http://schemas.openxmlformats.org/officeDocument/2006/relationships/slideLayout" Target="../slideLayouts/slideLayout82.xml"/><Relationship Id="rId43" Type="http://schemas.openxmlformats.org/officeDocument/2006/relationships/slideLayout" Target="../slideLayouts/slideLayout90.xml"/><Relationship Id="rId48" Type="http://schemas.openxmlformats.org/officeDocument/2006/relationships/slideLayout" Target="../slideLayouts/slideLayout95.xml"/><Relationship Id="rId56" Type="http://schemas.openxmlformats.org/officeDocument/2006/relationships/theme" Target="../theme/theme2.xml"/><Relationship Id="rId8" Type="http://schemas.openxmlformats.org/officeDocument/2006/relationships/slideLayout" Target="../slideLayouts/slideLayout55.xml"/><Relationship Id="rId51" Type="http://schemas.openxmlformats.org/officeDocument/2006/relationships/slideLayout" Target="../slideLayouts/slideLayout98.xml"/><Relationship Id="rId3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72.xml"/><Relationship Id="rId33" Type="http://schemas.openxmlformats.org/officeDocument/2006/relationships/slideLayout" Target="../slideLayouts/slideLayout80.xml"/><Relationship Id="rId38" Type="http://schemas.openxmlformats.org/officeDocument/2006/relationships/slideLayout" Target="../slideLayouts/slideLayout85.xml"/><Relationship Id="rId46" Type="http://schemas.openxmlformats.org/officeDocument/2006/relationships/slideLayout" Target="../slideLayouts/slideLayout93.xml"/><Relationship Id="rId59" Type="http://schemas.openxmlformats.org/officeDocument/2006/relationships/image" Target="../media/image3.emf"/><Relationship Id="rId20" Type="http://schemas.openxmlformats.org/officeDocument/2006/relationships/slideLayout" Target="../slideLayouts/slideLayout67.xml"/><Relationship Id="rId41" Type="http://schemas.openxmlformats.org/officeDocument/2006/relationships/slideLayout" Target="../slideLayouts/slideLayout88.xml"/><Relationship Id="rId54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70.xml"/><Relationship Id="rId28" Type="http://schemas.openxmlformats.org/officeDocument/2006/relationships/slideLayout" Target="../slideLayouts/slideLayout75.xml"/><Relationship Id="rId36" Type="http://schemas.openxmlformats.org/officeDocument/2006/relationships/slideLayout" Target="../slideLayouts/slideLayout83.xml"/><Relationship Id="rId49" Type="http://schemas.openxmlformats.org/officeDocument/2006/relationships/slideLayout" Target="../slideLayouts/slideLayout96.xml"/><Relationship Id="rId57" Type="http://schemas.openxmlformats.org/officeDocument/2006/relationships/tags" Target="../tags/tag1.xml"/><Relationship Id="rId10" Type="http://schemas.openxmlformats.org/officeDocument/2006/relationships/slideLayout" Target="../slideLayouts/slideLayout57.xml"/><Relationship Id="rId31" Type="http://schemas.openxmlformats.org/officeDocument/2006/relationships/slideLayout" Target="../slideLayouts/slideLayout78.xml"/><Relationship Id="rId44" Type="http://schemas.openxmlformats.org/officeDocument/2006/relationships/slideLayout" Target="../slideLayouts/slideLayout91.xml"/><Relationship Id="rId52" Type="http://schemas.openxmlformats.org/officeDocument/2006/relationships/slideLayout" Target="../slideLayouts/slideLayout99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15.xml"/><Relationship Id="rId18" Type="http://schemas.openxmlformats.org/officeDocument/2006/relationships/slideLayout" Target="../slideLayouts/slideLayout120.xml"/><Relationship Id="rId26" Type="http://schemas.openxmlformats.org/officeDocument/2006/relationships/slideLayout" Target="../slideLayouts/slideLayout128.xml"/><Relationship Id="rId39" Type="http://schemas.openxmlformats.org/officeDocument/2006/relationships/theme" Target="../theme/theme3.xml"/><Relationship Id="rId21" Type="http://schemas.openxmlformats.org/officeDocument/2006/relationships/slideLayout" Target="../slideLayouts/slideLayout123.xml"/><Relationship Id="rId34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114.xml"/><Relationship Id="rId17" Type="http://schemas.openxmlformats.org/officeDocument/2006/relationships/slideLayout" Target="../slideLayouts/slideLayout119.xml"/><Relationship Id="rId25" Type="http://schemas.openxmlformats.org/officeDocument/2006/relationships/slideLayout" Target="../slideLayouts/slideLayout127.xml"/><Relationship Id="rId33" Type="http://schemas.openxmlformats.org/officeDocument/2006/relationships/slideLayout" Target="../slideLayouts/slideLayout135.xml"/><Relationship Id="rId38" Type="http://schemas.openxmlformats.org/officeDocument/2006/relationships/slideLayout" Target="../slideLayouts/slideLayout140.xml"/><Relationship Id="rId2" Type="http://schemas.openxmlformats.org/officeDocument/2006/relationships/slideLayout" Target="../slideLayouts/slideLayout104.xml"/><Relationship Id="rId16" Type="http://schemas.openxmlformats.org/officeDocument/2006/relationships/slideLayout" Target="../slideLayouts/slideLayout118.xml"/><Relationship Id="rId20" Type="http://schemas.openxmlformats.org/officeDocument/2006/relationships/slideLayout" Target="../slideLayouts/slideLayout122.xml"/><Relationship Id="rId29" Type="http://schemas.openxmlformats.org/officeDocument/2006/relationships/slideLayout" Target="../slideLayouts/slideLayout131.xml"/><Relationship Id="rId1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13.xml"/><Relationship Id="rId24" Type="http://schemas.openxmlformats.org/officeDocument/2006/relationships/slideLayout" Target="../slideLayouts/slideLayout126.xml"/><Relationship Id="rId32" Type="http://schemas.openxmlformats.org/officeDocument/2006/relationships/slideLayout" Target="../slideLayouts/slideLayout134.xml"/><Relationship Id="rId37" Type="http://schemas.openxmlformats.org/officeDocument/2006/relationships/slideLayout" Target="../slideLayouts/slideLayout139.xml"/><Relationship Id="rId5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17.xml"/><Relationship Id="rId23" Type="http://schemas.openxmlformats.org/officeDocument/2006/relationships/slideLayout" Target="../slideLayouts/slideLayout125.xml"/><Relationship Id="rId28" Type="http://schemas.openxmlformats.org/officeDocument/2006/relationships/slideLayout" Target="../slideLayouts/slideLayout130.xml"/><Relationship Id="rId36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12.xml"/><Relationship Id="rId19" Type="http://schemas.openxmlformats.org/officeDocument/2006/relationships/slideLayout" Target="../slideLayouts/slideLayout121.xml"/><Relationship Id="rId31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Relationship Id="rId14" Type="http://schemas.openxmlformats.org/officeDocument/2006/relationships/slideLayout" Target="../slideLayouts/slideLayout116.xml"/><Relationship Id="rId22" Type="http://schemas.openxmlformats.org/officeDocument/2006/relationships/slideLayout" Target="../slideLayouts/slideLayout124.xml"/><Relationship Id="rId27" Type="http://schemas.openxmlformats.org/officeDocument/2006/relationships/slideLayout" Target="../slideLayouts/slideLayout129.xml"/><Relationship Id="rId30" Type="http://schemas.openxmlformats.org/officeDocument/2006/relationships/slideLayout" Target="../slideLayouts/slideLayout132.xml"/><Relationship Id="rId35" Type="http://schemas.openxmlformats.org/officeDocument/2006/relationships/slideLayout" Target="../slideLayouts/slideLayout137.xml"/><Relationship Id="rId8" Type="http://schemas.openxmlformats.org/officeDocument/2006/relationships/slideLayout" Target="../slideLayouts/slideLayout110.xml"/><Relationship Id="rId3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031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04" r:id="rId3"/>
    <p:sldLayoutId id="2147483905" r:id="rId4"/>
    <p:sldLayoutId id="2147483901" r:id="rId5"/>
    <p:sldLayoutId id="2147483692" r:id="rId6"/>
    <p:sldLayoutId id="2147483906" r:id="rId7"/>
    <p:sldLayoutId id="2147483907" r:id="rId8"/>
    <p:sldLayoutId id="2147483910" r:id="rId9"/>
    <p:sldLayoutId id="2147483908" r:id="rId10"/>
    <p:sldLayoutId id="2147483909" r:id="rId11"/>
    <p:sldLayoutId id="2147483912" r:id="rId12"/>
    <p:sldLayoutId id="2147483914" r:id="rId13"/>
    <p:sldLayoutId id="2147483915" r:id="rId14"/>
    <p:sldLayoutId id="2147483913" r:id="rId15"/>
    <p:sldLayoutId id="2147483917" r:id="rId16"/>
    <p:sldLayoutId id="2147483942" r:id="rId17"/>
    <p:sldLayoutId id="2147483919" r:id="rId18"/>
    <p:sldLayoutId id="2147483929" r:id="rId19"/>
    <p:sldLayoutId id="2147483920" r:id="rId20"/>
    <p:sldLayoutId id="2147483930" r:id="rId21"/>
    <p:sldLayoutId id="2147483928" r:id="rId22"/>
    <p:sldLayoutId id="2147483948" r:id="rId23"/>
    <p:sldLayoutId id="2147483927" r:id="rId24"/>
    <p:sldLayoutId id="2147483950" r:id="rId25"/>
    <p:sldLayoutId id="2147483921" r:id="rId26"/>
    <p:sldLayoutId id="2147483916" r:id="rId27"/>
    <p:sldLayoutId id="2147483922" r:id="rId28"/>
    <p:sldLayoutId id="2147483953" r:id="rId29"/>
    <p:sldLayoutId id="2147483956" r:id="rId30"/>
    <p:sldLayoutId id="2147483923" r:id="rId31"/>
    <p:sldLayoutId id="2147483924" r:id="rId32"/>
    <p:sldLayoutId id="2147483926" r:id="rId33"/>
    <p:sldLayoutId id="2147483925" r:id="rId34"/>
    <p:sldLayoutId id="2147483959" r:id="rId35"/>
    <p:sldLayoutId id="2147483937" r:id="rId36"/>
    <p:sldLayoutId id="2147483932" r:id="rId37"/>
    <p:sldLayoutId id="2147483934" r:id="rId38"/>
    <p:sldLayoutId id="2147483935" r:id="rId39"/>
    <p:sldLayoutId id="2147483936" r:id="rId40"/>
    <p:sldLayoutId id="2147483938" r:id="rId41"/>
    <p:sldLayoutId id="2147483939" r:id="rId42"/>
    <p:sldLayoutId id="2147483940" r:id="rId43"/>
    <p:sldLayoutId id="2147483943" r:id="rId44"/>
    <p:sldLayoutId id="2147483960" r:id="rId45"/>
    <p:sldLayoutId id="2147483941" r:id="rId46"/>
    <p:sldLayoutId id="2147483963" r:id="rId47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 userDrawn="1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E62725F1-C37C-6006-1A6E-AD04AB55405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57"/>
            </p:custDataLst>
            <p:extLst>
              <p:ext uri="{D42A27DB-BD31-4B8C-83A1-F6EECF244321}">
                <p14:modId xmlns:p14="http://schemas.microsoft.com/office/powerpoint/2010/main" val="56599425"/>
              </p:ext>
            </p:extLst>
          </p:nvPr>
        </p:nvGraphicFramePr>
        <p:xfrm>
          <a:off x="3177" y="3176"/>
          <a:ext cx="3176" cy="3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8" imgW="395" imgH="396" progId="TCLayout.ActiveDocument.1">
                  <p:embed/>
                </p:oleObj>
              </mc:Choice>
              <mc:Fallback>
                <p:oleObj name="think-cell Slide" r:id="rId58" imgW="395" imgH="39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E62725F1-C37C-6006-1A6E-AD04AB55405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9"/>
                      <a:stretch>
                        <a:fillRect/>
                      </a:stretch>
                    </p:blipFill>
                    <p:spPr>
                      <a:xfrm>
                        <a:off x="3177" y="3176"/>
                        <a:ext cx="3176" cy="3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38885" y="12939017"/>
            <a:ext cx="273618" cy="246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3" y="576073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400"/>
            <a:ext cx="22590125" cy="8669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7" y="12804236"/>
            <a:ext cx="4956175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890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8" r:id="rId1"/>
    <p:sldLayoutId id="2147483969" r:id="rId2"/>
    <p:sldLayoutId id="2147483970" r:id="rId3"/>
    <p:sldLayoutId id="2147483971" r:id="rId4"/>
    <p:sldLayoutId id="2147483972" r:id="rId5"/>
    <p:sldLayoutId id="2147483973" r:id="rId6"/>
    <p:sldLayoutId id="2147483974" r:id="rId7"/>
    <p:sldLayoutId id="2147483975" r:id="rId8"/>
    <p:sldLayoutId id="2147483976" r:id="rId9"/>
    <p:sldLayoutId id="2147483977" r:id="rId10"/>
    <p:sldLayoutId id="2147483978" r:id="rId11"/>
    <p:sldLayoutId id="2147483979" r:id="rId12"/>
    <p:sldLayoutId id="2147483980" r:id="rId13"/>
    <p:sldLayoutId id="2147483981" r:id="rId14"/>
    <p:sldLayoutId id="2147483982" r:id="rId15"/>
    <p:sldLayoutId id="2147483983" r:id="rId16"/>
    <p:sldLayoutId id="2147483984" r:id="rId17"/>
    <p:sldLayoutId id="2147483985" r:id="rId18"/>
    <p:sldLayoutId id="2147483986" r:id="rId19"/>
    <p:sldLayoutId id="2147483987" r:id="rId20"/>
    <p:sldLayoutId id="2147483988" r:id="rId21"/>
    <p:sldLayoutId id="2147483989" r:id="rId22"/>
    <p:sldLayoutId id="2147483990" r:id="rId23"/>
    <p:sldLayoutId id="2147483991" r:id="rId24"/>
    <p:sldLayoutId id="2147483992" r:id="rId25"/>
    <p:sldLayoutId id="2147483993" r:id="rId26"/>
    <p:sldLayoutId id="2147483994" r:id="rId27"/>
    <p:sldLayoutId id="2147483995" r:id="rId28"/>
    <p:sldLayoutId id="2147483996" r:id="rId29"/>
    <p:sldLayoutId id="2147483997" r:id="rId30"/>
    <p:sldLayoutId id="2147483998" r:id="rId31"/>
    <p:sldLayoutId id="2147483999" r:id="rId32"/>
    <p:sldLayoutId id="2147484000" r:id="rId33"/>
    <p:sldLayoutId id="2147484001" r:id="rId34"/>
    <p:sldLayoutId id="2147484002" r:id="rId35"/>
    <p:sldLayoutId id="2147484003" r:id="rId36"/>
    <p:sldLayoutId id="2147484004" r:id="rId37"/>
    <p:sldLayoutId id="2147484005" r:id="rId38"/>
    <p:sldLayoutId id="2147484006" r:id="rId39"/>
    <p:sldLayoutId id="2147484007" r:id="rId40"/>
    <p:sldLayoutId id="2147484008" r:id="rId41"/>
    <p:sldLayoutId id="2147484009" r:id="rId42"/>
    <p:sldLayoutId id="2147484010" r:id="rId43"/>
    <p:sldLayoutId id="2147484011" r:id="rId44"/>
    <p:sldLayoutId id="2147484012" r:id="rId45"/>
    <p:sldLayoutId id="2147484013" r:id="rId46"/>
    <p:sldLayoutId id="2147484014" r:id="rId47"/>
    <p:sldLayoutId id="2147484015" r:id="rId48"/>
    <p:sldLayoutId id="2147484016" r:id="rId49"/>
    <p:sldLayoutId id="2147484017" r:id="rId50"/>
    <p:sldLayoutId id="2147484018" r:id="rId51"/>
    <p:sldLayoutId id="2147484019" r:id="rId52"/>
    <p:sldLayoutId id="2147484020" r:id="rId53"/>
    <p:sldLayoutId id="2147484021" r:id="rId54"/>
    <p:sldLayoutId id="2147484022" r:id="rId55"/>
  </p:sldLayoutIdLst>
  <p:transition spd="med"/>
  <p:hf hdr="0" dt="0"/>
  <p:txStyles>
    <p:titleStyle>
      <a:lvl1pPr marL="0" marR="0" indent="0" algn="l" defTabSz="24379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79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79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79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79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00" algn="l" defTabSz="24379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002" algn="l" defTabSz="24379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502" algn="l" defTabSz="24379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004" algn="l" defTabSz="2437942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398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794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22" marR="0" indent="-329122" algn="l" defTabSz="243794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244" marR="0" indent="-329122" algn="l" defTabSz="243794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366" marR="0" indent="-329122" algn="l" defTabSz="2437942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2786" marR="0" indent="-457114" algn="l" defTabSz="2437942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2716" marR="0" indent="-388936" algn="l" defTabSz="243794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218" marR="0" indent="-388936" algn="l" defTabSz="243794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7718" marR="0" indent="-388936" algn="l" defTabSz="243794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218" marR="0" indent="-388936" algn="l" defTabSz="2437942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894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28" algn="r" defTabSz="182894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852" algn="r" defTabSz="182894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780" algn="r" defTabSz="182894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708" algn="r" defTabSz="182894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636" algn="r" defTabSz="182894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564" algn="r" defTabSz="182894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490" algn="r" defTabSz="182894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416" algn="r" defTabSz="182894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0F62FE"/>
          </p15:clr>
        </p15:guide>
        <p15:guide id="3" pos="136">
          <p15:clr>
            <a:srgbClr val="EE5396"/>
          </p15:clr>
        </p15:guide>
        <p15:guide id="4" pos="1440">
          <p15:clr>
            <a:srgbClr val="0F62FE"/>
          </p15:clr>
        </p15:guide>
        <p15:guide id="5" pos="718">
          <p15:clr>
            <a:srgbClr val="EE5396"/>
          </p15:clr>
        </p15:guide>
        <p15:guide id="6" pos="2158">
          <p15:clr>
            <a:srgbClr val="EE5396"/>
          </p15:clr>
        </p15:guide>
        <p15:guide id="7" pos="2744">
          <p15:clr>
            <a:srgbClr val="EE5396"/>
          </p15:clr>
        </p15:guide>
        <p15:guide id="8" pos="3015">
          <p15:clr>
            <a:srgbClr val="EE5396"/>
          </p15:clr>
        </p15:guide>
        <p15:guide id="9" pos="1575">
          <p15:clr>
            <a:srgbClr val="EE5396"/>
          </p15:clr>
        </p15:guide>
        <p15:guide id="10" pos="1305">
          <p15:clr>
            <a:srgbClr val="EE5396"/>
          </p15:clr>
        </p15:guide>
        <p15:guide id="11" pos="3597">
          <p15:clr>
            <a:srgbClr val="EE5396"/>
          </p15:clr>
        </p15:guide>
        <p15:guide id="13" pos="4184">
          <p15:clr>
            <a:srgbClr val="EE5396"/>
          </p15:clr>
        </p15:guide>
        <p15:guide id="14" pos="4454">
          <p15:clr>
            <a:srgbClr val="EE5396"/>
          </p15:clr>
        </p15:guide>
        <p15:guide id="15" pos="5039">
          <p15:clr>
            <a:srgbClr val="EE5396"/>
          </p15:clr>
        </p15:guide>
        <p15:guide id="16" pos="5622">
          <p15:clr>
            <a:srgbClr val="EE5396"/>
          </p15:clr>
        </p15:guide>
        <p15:guide id="17" orient="horz" pos="810">
          <p15:clr>
            <a:srgbClr val="0F62FE"/>
          </p15:clr>
        </p15:guide>
        <p15:guide id="19" orient="horz" pos="1215">
          <p15:clr>
            <a:srgbClr val="EE5396"/>
          </p15:clr>
        </p15:guide>
        <p15:guide id="20" orient="horz" pos="405">
          <p15:clr>
            <a:srgbClr val="EE5396"/>
          </p15:clr>
        </p15:guide>
        <p15:guide id="21" orient="horz" pos="137">
          <p15:clr>
            <a:srgbClr val="EE5396"/>
          </p15:clr>
        </p15:guide>
        <p15:guide id="22" orient="horz" pos="2025">
          <p15:clr>
            <a:srgbClr val="EE5396"/>
          </p15:clr>
        </p15:guide>
        <p15:guide id="24" orient="horz" pos="2834">
          <p15:clr>
            <a:srgbClr val="EE5396"/>
          </p15:clr>
        </p15:guide>
        <p15:guide id="25" orient="horz" pos="3102">
          <p15:clr>
            <a:srgbClr val="EE5396"/>
          </p15:clr>
        </p15:guide>
        <p15:guide id="26" pos="2880">
          <p15:clr>
            <a:srgbClr val="0F62FE"/>
          </p15:clr>
        </p15:guide>
        <p15:guide id="27" pos="4319">
          <p15:clr>
            <a:srgbClr val="0F62FE"/>
          </p15:clr>
        </p15:guide>
        <p15:guide id="28" orient="horz" pos="2430">
          <p15:clr>
            <a:srgbClr val="0F62FE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560905" y="536448"/>
            <a:ext cx="11047390" cy="1145235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12778880" y="536448"/>
            <a:ext cx="10998616" cy="114523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609858" y="12767737"/>
            <a:ext cx="10974055" cy="44449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18292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Data and AI / May 2020 / © 2020 IBM Corporation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18900066" y="12767737"/>
            <a:ext cx="4877253" cy="44449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6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1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292651" y="-294640"/>
            <a:ext cx="24974505" cy="143052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910804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  <p:sldLayoutId id="2147484030" r:id="rId7"/>
    <p:sldLayoutId id="2147484031" r:id="rId8"/>
    <p:sldLayoutId id="2147484032" r:id="rId9"/>
    <p:sldLayoutId id="2147484033" r:id="rId10"/>
    <p:sldLayoutId id="2147484034" r:id="rId11"/>
    <p:sldLayoutId id="2147484035" r:id="rId12"/>
    <p:sldLayoutId id="2147484036" r:id="rId13"/>
    <p:sldLayoutId id="2147484037" r:id="rId14"/>
    <p:sldLayoutId id="2147484038" r:id="rId15"/>
    <p:sldLayoutId id="2147484039" r:id="rId16"/>
    <p:sldLayoutId id="2147484040" r:id="rId17"/>
    <p:sldLayoutId id="2147484041" r:id="rId18"/>
    <p:sldLayoutId id="2147484042" r:id="rId19"/>
    <p:sldLayoutId id="2147484043" r:id="rId20"/>
    <p:sldLayoutId id="2147484044" r:id="rId21"/>
    <p:sldLayoutId id="2147484045" r:id="rId22"/>
    <p:sldLayoutId id="2147484046" r:id="rId23"/>
    <p:sldLayoutId id="2147484047" r:id="rId24"/>
    <p:sldLayoutId id="2147484048" r:id="rId25"/>
    <p:sldLayoutId id="2147484049" r:id="rId26"/>
    <p:sldLayoutId id="2147484050" r:id="rId27"/>
    <p:sldLayoutId id="2147484051" r:id="rId28"/>
    <p:sldLayoutId id="2147484052" r:id="rId29"/>
    <p:sldLayoutId id="2147484053" r:id="rId30"/>
    <p:sldLayoutId id="2147484054" r:id="rId31"/>
    <p:sldLayoutId id="2147484055" r:id="rId32"/>
    <p:sldLayoutId id="2147484056" r:id="rId33"/>
    <p:sldLayoutId id="2147484057" r:id="rId34"/>
    <p:sldLayoutId id="2147484058" r:id="rId35"/>
    <p:sldLayoutId id="2147484059" r:id="rId36"/>
    <p:sldLayoutId id="2147484061" r:id="rId37"/>
    <p:sldLayoutId id="2147484062" r:id="rId38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400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5pPr>
      <a:lvl6pPr marL="96682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6pPr>
      <a:lvl7pPr marL="193365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7pPr>
      <a:lvl8pPr marL="290048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8pPr>
      <a:lvl9pPr marL="386730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9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2934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3734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457194" indent="-463284" algn="l" rtl="0" eaLnBrk="1" fontAlgn="base" hangingPunct="1">
        <a:lnSpc>
          <a:spcPct val="100000"/>
        </a:lnSpc>
        <a:spcBef>
          <a:spcPts val="2934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3734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914390" indent="-463284" algn="l" rtl="0" eaLnBrk="1" fontAlgn="base" hangingPunct="1">
        <a:lnSpc>
          <a:spcPct val="100000"/>
        </a:lnSpc>
        <a:spcBef>
          <a:spcPts val="2934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3734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1676380" indent="-463284" algn="l" rtl="0" eaLnBrk="1" fontAlgn="base" hangingPunct="1">
        <a:lnSpc>
          <a:spcPct val="100000"/>
        </a:lnSpc>
        <a:spcBef>
          <a:spcPts val="2934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3734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2142040" indent="-463284" algn="l" rtl="0" eaLnBrk="1" fontAlgn="base" hangingPunct="1">
        <a:lnSpc>
          <a:spcPct val="100000"/>
        </a:lnSpc>
        <a:spcBef>
          <a:spcPts val="2934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3734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4223150" indent="-34577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6pPr>
      <a:lvl7pPr marL="5189980" indent="-34577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7pPr>
      <a:lvl8pPr marL="6156806" indent="-34577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8pPr>
      <a:lvl9pPr marL="7123636" indent="-34577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3384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1933656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1pPr>
      <a:lvl2pPr marL="966824" algn="l" defTabSz="1933656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2pPr>
      <a:lvl3pPr marL="1933656" algn="l" defTabSz="1933656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3pPr>
      <a:lvl4pPr marL="2900480" algn="l" defTabSz="1933656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4pPr>
      <a:lvl5pPr marL="3867306" algn="l" defTabSz="1933656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5pPr>
      <a:lvl6pPr marL="4834136" algn="l" defTabSz="1933656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6pPr>
      <a:lvl7pPr marL="5800958" algn="l" defTabSz="1933656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7pPr>
      <a:lvl8pPr marL="6767786" algn="l" defTabSz="1933656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8pPr>
      <a:lvl9pPr marL="7734612" algn="l" defTabSz="1933656" rtl="0" eaLnBrk="1" latinLnBrk="0" hangingPunct="1">
        <a:defRPr sz="38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FFFFA31_1870DAC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4761" y="3572"/>
            <a:ext cx="24377652" cy="13712428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77328" y="12525486"/>
            <a:ext cx="1637874" cy="60944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099" y="385734"/>
            <a:ext cx="7363332" cy="3878024"/>
          </a:xfrm>
        </p:spPr>
        <p:txBody>
          <a:bodyPr lIns="0" tIns="0" rIns="0" bIns="0" anchor="t"/>
          <a:lstStyle/>
          <a:p>
            <a:r>
              <a:rPr lang="en-US" sz="8000" dirty="0"/>
              <a:t>Introduction to </a:t>
            </a:r>
            <a:br>
              <a:rPr lang="en-US" sz="8000" dirty="0"/>
            </a:br>
            <a:r>
              <a:rPr lang="en-US" sz="8000" dirty="0"/>
              <a:t>Prompt Engineering</a:t>
            </a:r>
            <a:br>
              <a:rPr lang="en-US" sz="8000" dirty="0"/>
            </a:br>
            <a:endParaRPr lang="en-US" sz="7200" dirty="0">
              <a:solidFill>
                <a:schemeClr val="accent1"/>
              </a:solidFill>
              <a:latin typeface="IBM Plex Sans Medm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78947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Footer Placeholder 3"/>
          <p:cNvSpPr txBox="1"/>
          <p:nvPr/>
        </p:nvSpPr>
        <p:spPr>
          <a:xfrm>
            <a:off x="611364" y="12900740"/>
            <a:ext cx="1097262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defTabSz="685991">
              <a:defRPr sz="600">
                <a:solidFill>
                  <a:srgbClr val="000000"/>
                </a:solidFill>
                <a:latin typeface="+mn-lt"/>
                <a:ea typeface="+mn-ea"/>
                <a:cs typeface="+mn-cs"/>
                <a:sym typeface="IBM Plex Sans"/>
              </a:defRPr>
            </a:lvl1pPr>
          </a:lstStyle>
          <a:p>
            <a:r>
              <a:rPr sz="1600" dirty="0"/>
              <a:t>IBM Client Engineering / </a:t>
            </a:r>
            <a:r>
              <a:rPr lang="en-US" sz="1600" dirty="0"/>
              <a:t>May</a:t>
            </a:r>
            <a:r>
              <a:rPr sz="1600" dirty="0"/>
              <a:t> 202</a:t>
            </a:r>
            <a:r>
              <a:rPr lang="en-US" sz="1600" dirty="0"/>
              <a:t>3</a:t>
            </a:r>
            <a:r>
              <a:rPr sz="1600" dirty="0"/>
              <a:t> / © 202</a:t>
            </a:r>
            <a:r>
              <a:rPr lang="en-US" sz="1600" dirty="0"/>
              <a:t>3</a:t>
            </a:r>
            <a:r>
              <a:rPr sz="1600" dirty="0"/>
              <a:t> IBM Corporation</a:t>
            </a:r>
          </a:p>
        </p:txBody>
      </p:sp>
      <p:sp>
        <p:nvSpPr>
          <p:cNvPr id="204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23689069" y="12939014"/>
            <a:ext cx="123431" cy="2462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50A20741-A716-29C6-30E0-A1F1C90A3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8" y="536449"/>
            <a:ext cx="18770611" cy="1026882"/>
          </a:xfrm>
        </p:spPr>
        <p:txBody>
          <a:bodyPr>
            <a:normAutofit/>
          </a:bodyPr>
          <a:lstStyle/>
          <a:p>
            <a:r>
              <a:rPr lang="ko-KR" altLang="en-US" sz="5400" dirty="0">
                <a:solidFill>
                  <a:schemeClr val="accent1"/>
                </a:solidFill>
                <a:latin typeface="IBM Plex Sans ExtLt"/>
              </a:rPr>
              <a:t>프롬프트 엔지니어링이란</a:t>
            </a:r>
            <a:r>
              <a:rPr lang="en-US" altLang="ko-KR" sz="5400" dirty="0">
                <a:solidFill>
                  <a:schemeClr val="accent1"/>
                </a:solidFill>
                <a:latin typeface="IBM Plex Sans ExtLt"/>
              </a:rPr>
              <a:t>?</a:t>
            </a:r>
            <a:endParaRPr lang="en-GB" sz="5400" dirty="0">
              <a:solidFill>
                <a:schemeClr val="accent1"/>
              </a:solidFill>
              <a:latin typeface="IBM Plex Sans Ext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4B1B26-41C5-D2DD-CB6F-4A57298E3DED}"/>
              </a:ext>
            </a:extLst>
          </p:cNvPr>
          <p:cNvSpPr txBox="1"/>
          <p:nvPr/>
        </p:nvSpPr>
        <p:spPr>
          <a:xfrm>
            <a:off x="1741715" y="8142514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D7806C-79B6-30CA-5CE0-47A838759057}"/>
              </a:ext>
            </a:extLst>
          </p:cNvPr>
          <p:cNvSpPr txBox="1"/>
          <p:nvPr/>
        </p:nvSpPr>
        <p:spPr>
          <a:xfrm>
            <a:off x="1119554" y="2914418"/>
            <a:ext cx="9956246" cy="867257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defTabSz="1829240" fontAlgn="base">
              <a:spcBef>
                <a:spcPts val="2934"/>
              </a:spcBef>
              <a:spcAft>
                <a:spcPct val="0"/>
              </a:spcAft>
            </a:pPr>
            <a:r>
              <a:rPr lang="ko-KR" altLang="en-US" kern="0" dirty="0">
                <a:latin typeface="IBM Plex Sans Light" panose="020B0403050203000203" pitchFamily="34" charset="0"/>
                <a:sym typeface="Arial"/>
              </a:rPr>
              <a:t>프롬프트 엔지니어링은 자연어 생성 시스템에서 프롬프트를 설계하고 만들며 테스트하는 확정입니다</a:t>
            </a:r>
            <a:r>
              <a:rPr lang="en-US" altLang="ko-KR" kern="0" dirty="0">
                <a:latin typeface="IBM Plex Sans Light" panose="020B0403050203000203" pitchFamily="34" charset="0"/>
                <a:sym typeface="Arial"/>
              </a:rPr>
              <a:t>.</a:t>
            </a:r>
          </a:p>
          <a:p>
            <a:pPr defTabSz="1829240" fontAlgn="base">
              <a:spcBef>
                <a:spcPts val="2934"/>
              </a:spcBef>
              <a:spcAft>
                <a:spcPct val="0"/>
              </a:spcAft>
            </a:pPr>
            <a:endParaRPr lang="en-US" kern="0" dirty="0">
              <a:latin typeface="IBM Plex Sans Light" panose="020B0403050203000203" pitchFamily="34" charset="0"/>
              <a:sym typeface="Arial"/>
            </a:endParaRPr>
          </a:p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본질적으로 매우 반복적이고 실험적입니다</a:t>
            </a:r>
            <a:endParaRPr lang="en-US" altLang="ko-KR" kern="0" dirty="0">
              <a:solidFill>
                <a:prstClr val="black"/>
              </a:solidFill>
              <a:latin typeface="IBM Plex Sans Light" panose="020B0403050203000203" pitchFamily="34" charset="0"/>
            </a:endParaRPr>
          </a:p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비교 및 최종 선택을 위해 프롬프트를 저장하는 기능이 중요합니다</a:t>
            </a:r>
            <a:r>
              <a:rPr lang="en-US" altLang="ko-KR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.</a:t>
            </a:r>
          </a:p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프롬프트 엔지니어링은 코딩이 필요로 하지 않습니다</a:t>
            </a:r>
            <a:r>
              <a:rPr lang="en-US" altLang="ko-KR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.</a:t>
            </a:r>
            <a:endParaRPr lang="en-US" kern="0" dirty="0">
              <a:latin typeface="IBM Plex Sans Light" panose="020B0403050203000203" pitchFamily="34" charset="0"/>
              <a:sym typeface="Arial"/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F3B14F7-6F0D-C355-615A-6D8881A62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8442" y="3096855"/>
            <a:ext cx="12074713" cy="7522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007465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Footer Placeholder 3"/>
          <p:cNvSpPr txBox="1"/>
          <p:nvPr/>
        </p:nvSpPr>
        <p:spPr>
          <a:xfrm>
            <a:off x="611364" y="12900740"/>
            <a:ext cx="1097262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685991">
              <a:defRPr sz="600">
                <a:solidFill>
                  <a:srgbClr val="000000"/>
                </a:solidFill>
                <a:latin typeface="+mn-lt"/>
                <a:ea typeface="+mn-ea"/>
                <a:cs typeface="+mn-cs"/>
                <a:sym typeface="IBM Plex Sans"/>
              </a:defRPr>
            </a:lvl1pPr>
          </a:lstStyle>
          <a:p>
            <a:r>
              <a:rPr sz="1600" dirty="0"/>
              <a:t>IBM Client Engineering / </a:t>
            </a:r>
            <a:r>
              <a:rPr lang="en-US" sz="1600" dirty="0"/>
              <a:t>May</a:t>
            </a:r>
            <a:r>
              <a:rPr sz="1600" dirty="0"/>
              <a:t> 202</a:t>
            </a:r>
            <a:r>
              <a:rPr lang="en-US" sz="1600" dirty="0"/>
              <a:t>3</a:t>
            </a:r>
            <a:r>
              <a:rPr sz="1600" dirty="0"/>
              <a:t> / © 202</a:t>
            </a:r>
            <a:r>
              <a:rPr lang="en-US" sz="1600" dirty="0"/>
              <a:t>3</a:t>
            </a:r>
            <a:r>
              <a:rPr sz="1600" dirty="0"/>
              <a:t> IBM Corporation</a:t>
            </a:r>
          </a:p>
        </p:txBody>
      </p:sp>
      <p:sp>
        <p:nvSpPr>
          <p:cNvPr id="204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23689069" y="12939014"/>
            <a:ext cx="123431" cy="2462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50A20741-A716-29C6-30E0-A1F1C90A3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8" y="536449"/>
            <a:ext cx="18770611" cy="1026882"/>
          </a:xfrm>
        </p:spPr>
        <p:txBody>
          <a:bodyPr>
            <a:normAutofit/>
          </a:bodyPr>
          <a:lstStyle/>
          <a:p>
            <a:r>
              <a:rPr lang="ko-KR" altLang="en-US" sz="5400" dirty="0">
                <a:solidFill>
                  <a:schemeClr val="accent1"/>
                </a:solidFill>
                <a:latin typeface="IBM Plex Sans ExtLt"/>
              </a:rPr>
              <a:t>프롬프트 엔지니어링을 위한 기법</a:t>
            </a:r>
            <a:endParaRPr lang="en-GB" sz="5400" dirty="0">
              <a:solidFill>
                <a:schemeClr val="accent1"/>
              </a:solidFill>
              <a:latin typeface="IBM Plex Sans Ext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4B1B26-41C5-D2DD-CB6F-4A57298E3DED}"/>
              </a:ext>
            </a:extLst>
          </p:cNvPr>
          <p:cNvSpPr txBox="1"/>
          <p:nvPr/>
        </p:nvSpPr>
        <p:spPr>
          <a:xfrm>
            <a:off x="1741715" y="8142514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58AED37B-9D67-FADE-B424-4CCB2BC4B70F}"/>
              </a:ext>
            </a:extLst>
          </p:cNvPr>
          <p:cNvSpPr txBox="1">
            <a:spLocks/>
          </p:cNvSpPr>
          <p:nvPr/>
        </p:nvSpPr>
        <p:spPr>
          <a:xfrm>
            <a:off x="422900" y="2065541"/>
            <a:ext cx="9605558" cy="1140872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329184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58368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87552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marL="457178" indent="-457178">
              <a:buFont typeface="Arial" charset="0"/>
              <a:buChar char="•"/>
            </a:pPr>
            <a:r>
              <a:rPr lang="en-US" altLang="ko-KR" kern="0" dirty="0">
                <a:latin typeface="IBM Plex Sans Light" panose="020B0403050203000203" pitchFamily="34" charset="0"/>
              </a:rPr>
              <a:t>Zero-shot prompting</a:t>
            </a:r>
            <a:r>
              <a:rPr lang="ko-KR" altLang="en-US" kern="0" dirty="0">
                <a:latin typeface="IBM Plex Sans Light" panose="020B0403050203000203" pitchFamily="34" charset="0"/>
              </a:rPr>
              <a:t> 사용하면 모델이 추가 학습 없이 이전에 보기 못한 데이터에 대해 예측할 수 있습니다</a:t>
            </a:r>
            <a:r>
              <a:rPr lang="en-US" altLang="ko-KR" kern="0" dirty="0">
                <a:latin typeface="IBM Plex Sans Light" panose="020B0403050203000203" pitchFamily="34" charset="0"/>
              </a:rPr>
              <a:t>.</a:t>
            </a:r>
          </a:p>
          <a:p>
            <a:endParaRPr lang="en-US" altLang="ko-KR" kern="0" dirty="0">
              <a:latin typeface="IBM Plex Sans Light" panose="020B0403050203000203" pitchFamily="34" charset="0"/>
            </a:endParaRPr>
          </a:p>
          <a:p>
            <a:pPr marL="457178" indent="-457178">
              <a:buFont typeface="Arial" charset="0"/>
              <a:buChar char="•"/>
            </a:pPr>
            <a:r>
              <a:rPr lang="en-US" altLang="ko-KR" kern="0" dirty="0">
                <a:latin typeface="IBM Plex Sans Light" panose="020B0403050203000203" pitchFamily="34" charset="0"/>
              </a:rPr>
              <a:t>One-shot</a:t>
            </a:r>
            <a:r>
              <a:rPr lang="ko-KR" altLang="en-US" kern="0" dirty="0">
                <a:latin typeface="IBM Plex Sans Light" panose="020B0403050203000203" pitchFamily="34" charset="0"/>
              </a:rPr>
              <a:t> </a:t>
            </a:r>
            <a:r>
              <a:rPr lang="en-US" altLang="ko-KR" kern="0" dirty="0">
                <a:latin typeface="IBM Plex Sans Light" panose="020B0403050203000203" pitchFamily="34" charset="0"/>
              </a:rPr>
              <a:t>prompting</a:t>
            </a:r>
            <a:r>
              <a:rPr lang="ko-KR" altLang="en-US" kern="0" dirty="0">
                <a:latin typeface="IBM Plex Sans Light" panose="020B0403050203000203" pitchFamily="34" charset="0"/>
              </a:rPr>
              <a:t>는 단일 </a:t>
            </a:r>
            <a:r>
              <a:rPr lang="en-US" altLang="ko-KR" kern="0" dirty="0">
                <a:latin typeface="IBM Plex Sans Light" panose="020B0403050203000203" pitchFamily="34" charset="0"/>
              </a:rPr>
              <a:t>example </a:t>
            </a:r>
            <a:r>
              <a:rPr lang="ko-KR" altLang="en-US" kern="0" dirty="0">
                <a:latin typeface="IBM Plex Sans Light" panose="020B0403050203000203" pitchFamily="34" charset="0"/>
              </a:rPr>
              <a:t>또는 템플릿과 같이 제한된 양의 </a:t>
            </a:r>
            <a:r>
              <a:rPr lang="en-US" altLang="ko-KR" kern="0" dirty="0">
                <a:latin typeface="IBM Plex Sans Light" panose="020B0403050203000203" pitchFamily="34" charset="0"/>
              </a:rPr>
              <a:t>input </a:t>
            </a:r>
            <a:r>
              <a:rPr lang="ko-KR" altLang="en-US" kern="0" dirty="0">
                <a:latin typeface="IBM Plex Sans Light" panose="020B0403050203000203" pitchFamily="34" charset="0"/>
              </a:rPr>
              <a:t>데이터로 자연어 텍스트를 생성할 때 사용됩니다</a:t>
            </a:r>
            <a:r>
              <a:rPr lang="en-US" altLang="ko-KR" kern="0" dirty="0">
                <a:latin typeface="IBM Plex Sans Light" panose="020B0403050203000203" pitchFamily="34" charset="0"/>
              </a:rPr>
              <a:t>.</a:t>
            </a:r>
          </a:p>
          <a:p>
            <a:endParaRPr lang="en-US" altLang="ko-KR" kern="0" dirty="0">
              <a:latin typeface="IBM Plex Sans Light" panose="020B0403050203000203" pitchFamily="34" charset="0"/>
            </a:endParaRPr>
          </a:p>
          <a:p>
            <a:pPr marL="457178" indent="-457178">
              <a:buFont typeface="Arial" charset="0"/>
              <a:buChar char="•"/>
            </a:pPr>
            <a:r>
              <a:rPr lang="en-SG" kern="0" dirty="0">
                <a:latin typeface="IBM Plex Sans Light" panose="020B0403050203000203" pitchFamily="34" charset="0"/>
              </a:rPr>
              <a:t>Few-shot </a:t>
            </a:r>
            <a:r>
              <a:rPr lang="en-US" kern="0" dirty="0">
                <a:latin typeface="IBM Plex Sans Light" panose="020B0403050203000203" pitchFamily="34" charset="0"/>
              </a:rPr>
              <a:t>prompting</a:t>
            </a:r>
            <a:r>
              <a:rPr lang="ko-KR" altLang="en-US" kern="0" dirty="0">
                <a:latin typeface="IBM Plex Sans Light" panose="020B0403050203000203" pitchFamily="34" charset="0"/>
              </a:rPr>
              <a:t>은 모델에 주로 </a:t>
            </a:r>
            <a:r>
              <a:rPr lang="en-US" altLang="ko-KR" kern="0" dirty="0">
                <a:latin typeface="IBM Plex Sans Light" panose="020B0403050203000203" pitchFamily="34" charset="0"/>
              </a:rPr>
              <a:t>2-5</a:t>
            </a:r>
            <a:r>
              <a:rPr lang="ko-KR" altLang="en-US" kern="0" dirty="0">
                <a:latin typeface="IBM Plex Sans Light" panose="020B0403050203000203" pitchFamily="34" charset="0"/>
              </a:rPr>
              <a:t>개 사이의 소량의 </a:t>
            </a:r>
            <a:r>
              <a:rPr lang="en-US" altLang="ko-KR" kern="0" dirty="0">
                <a:latin typeface="IBM Plex Sans Light" panose="020B0403050203000203" pitchFamily="34" charset="0"/>
              </a:rPr>
              <a:t>example</a:t>
            </a:r>
            <a:r>
              <a:rPr lang="ko-KR" altLang="en-US" kern="0" dirty="0">
                <a:latin typeface="IBM Plex Sans Light" panose="020B0403050203000203" pitchFamily="34" charset="0"/>
              </a:rPr>
              <a:t>을 제공하여 그와 비슷한 </a:t>
            </a:r>
            <a:r>
              <a:rPr lang="en-US" altLang="ko-KR" kern="0" dirty="0">
                <a:latin typeface="IBM Plex Sans Light" panose="020B0403050203000203" pitchFamily="34" charset="0"/>
              </a:rPr>
              <a:t>input </a:t>
            </a:r>
            <a:r>
              <a:rPr lang="ko-KR" altLang="en-US" kern="0" dirty="0">
                <a:latin typeface="IBM Plex Sans Light" panose="020B0403050203000203" pitchFamily="34" charset="0"/>
              </a:rPr>
              <a:t>값에 빠르게 적응하도록 하는 기법입니다</a:t>
            </a:r>
            <a:r>
              <a:rPr lang="en-US" altLang="ko-KR" kern="0" dirty="0">
                <a:latin typeface="IBM Plex Sans Light" panose="020B0403050203000203" pitchFamily="34" charset="0"/>
              </a:rPr>
              <a:t>.</a:t>
            </a:r>
            <a:r>
              <a:rPr lang="ko-KR" altLang="en-US" kern="0" dirty="0">
                <a:latin typeface="IBM Plex Sans Light" panose="020B0403050203000203" pitchFamily="34" charset="0"/>
              </a:rPr>
              <a:t> </a:t>
            </a:r>
            <a:endParaRPr lang="en-US" altLang="ko-KR" kern="0" dirty="0">
              <a:latin typeface="IBM Plex Sans Light" panose="020B0403050203000203" pitchFamily="34" charset="0"/>
            </a:endParaRPr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6E5C91F-620E-26F0-1128-83E4AFECE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8348" y="2065540"/>
            <a:ext cx="12951414" cy="854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9222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Footer Placeholder 3"/>
          <p:cNvSpPr txBox="1"/>
          <p:nvPr/>
        </p:nvSpPr>
        <p:spPr>
          <a:xfrm>
            <a:off x="611364" y="12900740"/>
            <a:ext cx="1097262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defTabSz="685991">
              <a:defRPr sz="600">
                <a:solidFill>
                  <a:srgbClr val="000000"/>
                </a:solidFill>
                <a:latin typeface="+mn-lt"/>
                <a:ea typeface="+mn-ea"/>
                <a:cs typeface="+mn-cs"/>
                <a:sym typeface="IBM Plex Sans"/>
              </a:defRPr>
            </a:lvl1pPr>
          </a:lstStyle>
          <a:p>
            <a:r>
              <a:rPr sz="1600" dirty="0"/>
              <a:t>IBM Client Engineering / </a:t>
            </a:r>
            <a:r>
              <a:rPr lang="en-US" sz="1600" dirty="0"/>
              <a:t>May</a:t>
            </a:r>
            <a:r>
              <a:rPr sz="1600" dirty="0"/>
              <a:t> 202</a:t>
            </a:r>
            <a:r>
              <a:rPr lang="en-US" sz="1600" dirty="0"/>
              <a:t>3</a:t>
            </a:r>
            <a:r>
              <a:rPr sz="1600" dirty="0"/>
              <a:t> / © 202</a:t>
            </a:r>
            <a:r>
              <a:rPr lang="en-US" sz="1600" dirty="0"/>
              <a:t>3</a:t>
            </a:r>
            <a:r>
              <a:rPr sz="1600" dirty="0"/>
              <a:t> IBM Corporation</a:t>
            </a:r>
          </a:p>
        </p:txBody>
      </p:sp>
      <p:sp>
        <p:nvSpPr>
          <p:cNvPr id="204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23689069" y="12939014"/>
            <a:ext cx="123431" cy="2462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50A20741-A716-29C6-30E0-A1F1C90A3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9" y="536448"/>
            <a:ext cx="16203168" cy="1520491"/>
          </a:xfrm>
        </p:spPr>
        <p:txBody>
          <a:bodyPr>
            <a:normAutofit/>
          </a:bodyPr>
          <a:lstStyle/>
          <a:p>
            <a:r>
              <a:rPr lang="ko-KR" altLang="en-US" sz="5400" dirty="0">
                <a:solidFill>
                  <a:schemeClr val="accent1"/>
                </a:solidFill>
                <a:latin typeface="IBM Plex Sans ExtLt"/>
              </a:rPr>
              <a:t>프롬프트의 구성요소</a:t>
            </a:r>
            <a:br>
              <a:rPr lang="en-HK" sz="1600" dirty="0"/>
            </a:br>
            <a:endParaRPr lang="en-GB" sz="5400" dirty="0">
              <a:solidFill>
                <a:schemeClr val="accent1"/>
              </a:solidFill>
              <a:latin typeface="IBM Plex Sans Ext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940B4-C988-281F-55B0-6C9F5A953C6A}"/>
              </a:ext>
            </a:extLst>
          </p:cNvPr>
          <p:cNvSpPr txBox="1"/>
          <p:nvPr/>
        </p:nvSpPr>
        <p:spPr>
          <a:xfrm>
            <a:off x="562419" y="2056939"/>
            <a:ext cx="22674893" cy="944874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ko-KR" altLang="en-US" sz="3200" dirty="0"/>
              <a:t>효과적인 프롬프트는 일반적으로 </a:t>
            </a:r>
            <a:r>
              <a:rPr lang="en-US" altLang="ko-KR" sz="3200" dirty="0"/>
              <a:t>instruction, context, examples</a:t>
            </a:r>
            <a:r>
              <a:rPr lang="ko-KR" altLang="en-US" sz="3200" dirty="0"/>
              <a:t> 및 </a:t>
            </a:r>
            <a:r>
              <a:rPr lang="en-US" altLang="ko-KR" sz="3200" dirty="0"/>
              <a:t>cue</a:t>
            </a:r>
            <a:r>
              <a:rPr lang="ko-KR" altLang="en-US" sz="3200" dirty="0"/>
              <a:t>와 같은 구성 요소 중 하나 이상을 가집니다</a:t>
            </a:r>
            <a:r>
              <a:rPr lang="en-US" altLang="ko-KR" sz="3200" dirty="0"/>
              <a:t>.</a:t>
            </a:r>
            <a:r>
              <a:rPr lang="ko-KR" altLang="en-US" sz="3200" dirty="0"/>
              <a:t> </a:t>
            </a:r>
            <a:endParaRPr lang="en-HK" sz="3200" dirty="0"/>
          </a:p>
          <a:p>
            <a:pPr algn="l"/>
            <a:endParaRPr lang="en-HK" sz="3200" dirty="0"/>
          </a:p>
          <a:p>
            <a:r>
              <a:rPr lang="en-HK" sz="3200" b="1" dirty="0"/>
              <a:t>Instruction</a:t>
            </a:r>
          </a:p>
          <a:p>
            <a:r>
              <a:rPr lang="en-US" altLang="ko-KR" sz="3200" dirty="0"/>
              <a:t>Instruction</a:t>
            </a:r>
            <a:r>
              <a:rPr lang="ko-KR" altLang="en-US" sz="3200" dirty="0"/>
              <a:t>은 모델에 수행할 작업을 지시하는 명령문입니다</a:t>
            </a:r>
            <a:r>
              <a:rPr lang="en-US" altLang="ko-KR" sz="3200" dirty="0"/>
              <a:t>. </a:t>
            </a:r>
            <a:r>
              <a:rPr lang="ko-KR" altLang="en-US" sz="3200" dirty="0"/>
              <a:t>예를 들어</a:t>
            </a:r>
            <a:r>
              <a:rPr lang="en-US" altLang="ko-KR" sz="3200" dirty="0"/>
              <a:t>, </a:t>
            </a:r>
            <a:r>
              <a:rPr lang="ko-KR" altLang="en-US" sz="3200" dirty="0"/>
              <a:t>모델이 개 산책 사업에 대한 아이디어를 나열하도록 하려면 </a:t>
            </a:r>
            <a:r>
              <a:rPr lang="en-US" altLang="ko-KR" sz="3200" dirty="0"/>
              <a:t>"</a:t>
            </a:r>
            <a:r>
              <a:rPr lang="ko-KR" altLang="en-US" sz="3200" dirty="0"/>
              <a:t>개 산책 사업을 시작하기 위한 아이디어 나열</a:t>
            </a:r>
            <a:r>
              <a:rPr lang="en-US" altLang="ko-KR" sz="3200" dirty="0"/>
              <a:t>"</a:t>
            </a:r>
            <a:r>
              <a:rPr lang="ko-KR" altLang="en-US" sz="3200" dirty="0"/>
              <a:t>이라는 </a:t>
            </a:r>
            <a:r>
              <a:rPr lang="en-US" altLang="ko-KR" sz="3200" dirty="0"/>
              <a:t>instruction</a:t>
            </a:r>
            <a:r>
              <a:rPr lang="ko-KR" altLang="en-US" sz="3200" dirty="0"/>
              <a:t>을 제공할 수 있습니다</a:t>
            </a:r>
            <a:r>
              <a:rPr lang="en-US" altLang="ko-KR" sz="3200" dirty="0"/>
              <a:t>.</a:t>
            </a:r>
          </a:p>
          <a:p>
            <a:endParaRPr lang="en-HK" sz="3200" dirty="0"/>
          </a:p>
          <a:p>
            <a:r>
              <a:rPr lang="en-HK" sz="3200" b="1" dirty="0"/>
              <a:t>Context</a:t>
            </a:r>
          </a:p>
          <a:p>
            <a:r>
              <a:rPr lang="ko-KR" altLang="en-US" sz="3200" dirty="0"/>
              <a:t>프롬프트에 배경 또는 맥락에 대한 정보를 포함하면 모델이 원하는 방향으로 출력하길 조장할 수 있습니다</a:t>
            </a:r>
            <a:r>
              <a:rPr lang="en-US" altLang="ko-KR" sz="3200" dirty="0"/>
              <a:t>. </a:t>
            </a:r>
            <a:r>
              <a:rPr lang="ko-KR" altLang="en-US" sz="3200" dirty="0"/>
              <a:t>특히</a:t>
            </a:r>
            <a:r>
              <a:rPr lang="en-US" altLang="ko-KR" sz="3200" dirty="0"/>
              <a:t>, </a:t>
            </a:r>
            <a:r>
              <a:rPr lang="ko-KR" altLang="en-US" sz="3200" dirty="0"/>
              <a:t>프롬프트 텍스트에 나타난 </a:t>
            </a:r>
            <a:r>
              <a:rPr lang="en-US" altLang="ko-KR" sz="3200" dirty="0"/>
              <a:t>(</a:t>
            </a:r>
            <a:r>
              <a:rPr lang="ko-KR" altLang="en-US" sz="3200" dirty="0" err="1"/>
              <a:t>토큰화된</a:t>
            </a:r>
            <a:r>
              <a:rPr lang="en-US" altLang="ko-KR" sz="3200" dirty="0"/>
              <a:t>) </a:t>
            </a:r>
            <a:r>
              <a:rPr lang="ko-KR" altLang="en-US" sz="3200" dirty="0"/>
              <a:t>단어는 생성된 </a:t>
            </a:r>
            <a:r>
              <a:rPr lang="en-US" altLang="ko-KR" sz="3200" dirty="0"/>
              <a:t>output</a:t>
            </a:r>
            <a:r>
              <a:rPr lang="ko-KR" altLang="en-US" sz="3200" dirty="0"/>
              <a:t>에 포함될 가능성이 더 높습니다</a:t>
            </a:r>
            <a:r>
              <a:rPr lang="en-US" altLang="ko-KR" sz="3200" dirty="0"/>
              <a:t>.</a:t>
            </a:r>
          </a:p>
          <a:p>
            <a:endParaRPr lang="en-US" sz="3200" b="1" dirty="0"/>
          </a:p>
          <a:p>
            <a:r>
              <a:rPr lang="en-HK" sz="3200" b="1" dirty="0"/>
              <a:t>Examples</a:t>
            </a:r>
          </a:p>
          <a:p>
            <a:r>
              <a:rPr lang="ko-KR" altLang="en-US" sz="3200" dirty="0"/>
              <a:t>모델 응답의 형식 또는 모양을 명시하려면 한 쌍 이상의 예제 </a:t>
            </a:r>
            <a:r>
              <a:rPr lang="en-US" altLang="ko-KR" sz="3200" dirty="0"/>
              <a:t>input</a:t>
            </a:r>
            <a:r>
              <a:rPr lang="ko-KR" altLang="en-US" sz="3200" dirty="0"/>
              <a:t>과 그에 해당하는 원하는 형식의 </a:t>
            </a:r>
            <a:r>
              <a:rPr lang="en-US" altLang="ko-KR" sz="3200" dirty="0"/>
              <a:t>output</a:t>
            </a:r>
            <a:r>
              <a:rPr lang="ko-KR" altLang="en-US" sz="3200" dirty="0"/>
              <a:t>을 프롬프트에 포함합니다</a:t>
            </a:r>
            <a:r>
              <a:rPr lang="en-HK" sz="3200" dirty="0"/>
              <a:t>. (</a:t>
            </a:r>
            <a:r>
              <a:rPr lang="ko-KR" altLang="en-US" sz="3200" dirty="0"/>
              <a:t>프롬프트에 한 개의 예제를 포함하는 것을 </a:t>
            </a:r>
            <a:r>
              <a:rPr lang="en-US" altLang="ko-KR" sz="3200" dirty="0"/>
              <a:t>one-shot prompting</a:t>
            </a:r>
            <a:r>
              <a:rPr lang="en-HK" sz="3200" dirty="0"/>
              <a:t>, </a:t>
            </a:r>
            <a:r>
              <a:rPr lang="ko-KR" altLang="en-US" sz="3200" dirty="0"/>
              <a:t> 두 개 이상의 예제를 포함하는 것을 </a:t>
            </a:r>
            <a:r>
              <a:rPr lang="en-HK" sz="3200" dirty="0"/>
              <a:t>few-shot prompting, </a:t>
            </a:r>
            <a:r>
              <a:rPr lang="ko-KR" altLang="en-US" sz="3200" dirty="0"/>
              <a:t>예제를 포함하지 않는 것을</a:t>
            </a:r>
            <a:r>
              <a:rPr lang="en-HK" sz="3200" dirty="0"/>
              <a:t> zero-shot prompting</a:t>
            </a:r>
            <a:r>
              <a:rPr lang="ko-KR" altLang="en-US" sz="3200" dirty="0"/>
              <a:t>이라고 합니다</a:t>
            </a:r>
            <a:r>
              <a:rPr lang="en-US" altLang="ko-KR" sz="3200" dirty="0"/>
              <a:t>.</a:t>
            </a:r>
            <a:r>
              <a:rPr lang="en-HK" sz="3200" dirty="0"/>
              <a:t>)</a:t>
            </a:r>
            <a:endParaRPr lang="en-US" sz="3200" dirty="0"/>
          </a:p>
          <a:p>
            <a:r>
              <a:rPr lang="ko-KR" altLang="en-US" sz="3200" dirty="0" err="1"/>
              <a:t>파인튜닝된</a:t>
            </a:r>
            <a:r>
              <a:rPr lang="ko-KR" altLang="en-US" sz="3200" dirty="0"/>
              <a:t> 모델에 </a:t>
            </a:r>
            <a:r>
              <a:rPr lang="ko-KR" altLang="en-US" sz="3200" dirty="0" err="1"/>
              <a:t>프롬프트팅을</a:t>
            </a:r>
            <a:r>
              <a:rPr lang="ko-KR" altLang="en-US" sz="3200" dirty="0"/>
              <a:t> 때는 예제가 필요하지 않을 수 있습니다</a:t>
            </a:r>
            <a:r>
              <a:rPr lang="en-US" altLang="ko-KR" sz="3200" dirty="0"/>
              <a:t>.</a:t>
            </a:r>
          </a:p>
          <a:p>
            <a:endParaRPr lang="en-HK" sz="3200" dirty="0"/>
          </a:p>
          <a:p>
            <a:r>
              <a:rPr lang="en-HK" sz="3200" b="1" dirty="0"/>
              <a:t>Cue</a:t>
            </a:r>
          </a:p>
          <a:p>
            <a:r>
              <a:rPr lang="en-US" altLang="ko-KR" sz="3200" dirty="0"/>
              <a:t>Cue</a:t>
            </a:r>
            <a:r>
              <a:rPr lang="ko-KR" altLang="en-US" sz="3200" dirty="0"/>
              <a:t>는 프롬프트 끝에 있는 텍스트로</a:t>
            </a:r>
            <a:r>
              <a:rPr lang="en-US" altLang="ko-KR" sz="3200" dirty="0"/>
              <a:t>, </a:t>
            </a:r>
            <a:r>
              <a:rPr lang="ko-KR" altLang="en-US" sz="3200" dirty="0"/>
              <a:t>원하는 방향에서 출력의 시작을 끊을 수 있습니다</a:t>
            </a:r>
            <a:r>
              <a:rPr lang="en-HK" sz="3200" dirty="0"/>
              <a:t>. (</a:t>
            </a:r>
            <a:r>
              <a:rPr lang="ko-KR" altLang="en-US" sz="3200" dirty="0"/>
              <a:t>모델이 프롬프트에 응답하는 것처럼 보이지만 실제로는 프롬프트에 텍스트를 추가</a:t>
            </a:r>
            <a:r>
              <a:rPr lang="en-US" altLang="ko-KR" sz="3200" dirty="0"/>
              <a:t>,</a:t>
            </a:r>
            <a:r>
              <a:rPr lang="ko-KR" altLang="en-US" sz="3200" dirty="0"/>
              <a:t> 혹은 프롬프트를 이어 나가는 것입니다</a:t>
            </a:r>
            <a:r>
              <a:rPr lang="en-US" altLang="ko-KR" sz="3200" dirty="0"/>
              <a:t>.)</a:t>
            </a:r>
            <a:endParaRPr lang="en-HK" sz="3200" dirty="0"/>
          </a:p>
        </p:txBody>
      </p:sp>
    </p:spTree>
    <p:extLst>
      <p:ext uri="{BB962C8B-B14F-4D97-AF65-F5344CB8AC3E}">
        <p14:creationId xmlns:p14="http://schemas.microsoft.com/office/powerpoint/2010/main" val="384612283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Footer Placeholder 3"/>
          <p:cNvSpPr txBox="1"/>
          <p:nvPr/>
        </p:nvSpPr>
        <p:spPr>
          <a:xfrm>
            <a:off x="611364" y="12900740"/>
            <a:ext cx="1097262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defTabSz="685991">
              <a:defRPr sz="600">
                <a:solidFill>
                  <a:srgbClr val="000000"/>
                </a:solidFill>
                <a:latin typeface="+mn-lt"/>
                <a:ea typeface="+mn-ea"/>
                <a:cs typeface="+mn-cs"/>
                <a:sym typeface="IBM Plex Sans"/>
              </a:defRPr>
            </a:lvl1pPr>
          </a:lstStyle>
          <a:p>
            <a:r>
              <a:rPr sz="1600" dirty="0"/>
              <a:t>IBM Client Engineering / </a:t>
            </a:r>
            <a:r>
              <a:rPr lang="en-US" sz="1600" dirty="0"/>
              <a:t>May</a:t>
            </a:r>
            <a:r>
              <a:rPr sz="1600" dirty="0"/>
              <a:t> 202</a:t>
            </a:r>
            <a:r>
              <a:rPr lang="en-US" sz="1600" dirty="0"/>
              <a:t>3</a:t>
            </a:r>
            <a:r>
              <a:rPr sz="1600" dirty="0"/>
              <a:t> / © 202</a:t>
            </a:r>
            <a:r>
              <a:rPr lang="en-US" sz="1600" dirty="0"/>
              <a:t>3</a:t>
            </a:r>
            <a:r>
              <a:rPr sz="1600" dirty="0"/>
              <a:t> IBM Corporation</a:t>
            </a:r>
          </a:p>
        </p:txBody>
      </p:sp>
      <p:sp>
        <p:nvSpPr>
          <p:cNvPr id="204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23689069" y="12939014"/>
            <a:ext cx="123431" cy="2462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50A20741-A716-29C6-30E0-A1F1C90A3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9" y="536448"/>
            <a:ext cx="16203168" cy="1520491"/>
          </a:xfrm>
        </p:spPr>
        <p:txBody>
          <a:bodyPr>
            <a:normAutofit/>
          </a:bodyPr>
          <a:lstStyle/>
          <a:p>
            <a:r>
              <a:rPr lang="ko-KR" altLang="en-US" sz="5400" dirty="0">
                <a:solidFill>
                  <a:schemeClr val="accent1"/>
                </a:solidFill>
                <a:latin typeface="IBM Plex Sans ExtLt"/>
              </a:rPr>
              <a:t>더 나은 프롬프트를 만들기 위한 팁</a:t>
            </a:r>
            <a:endParaRPr lang="en-GB" sz="5400" dirty="0">
              <a:solidFill>
                <a:schemeClr val="accent1"/>
              </a:solidFill>
              <a:latin typeface="IBM Plex Sans ExtLt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33D34AC-88AF-BC42-33E6-A2CEC7893D2A}"/>
              </a:ext>
            </a:extLst>
          </p:cNvPr>
          <p:cNvSpPr txBox="1">
            <a:spLocks/>
          </p:cNvSpPr>
          <p:nvPr/>
        </p:nvSpPr>
        <p:spPr>
          <a:xfrm>
            <a:off x="5857812" y="2791433"/>
            <a:ext cx="4657916" cy="730445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ko-KR" altLang="en-US" sz="3600" kern="0" dirty="0">
                <a:latin typeface="+mn-lt"/>
              </a:rPr>
              <a:t>구체적이어야 합니다</a:t>
            </a:r>
            <a:r>
              <a:rPr lang="en-US" altLang="ko-KR" sz="3600" kern="0" dirty="0">
                <a:latin typeface="+mn-lt"/>
              </a:rPr>
              <a:t>.</a:t>
            </a:r>
            <a:endParaRPr lang="en-US" sz="3600" kern="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E29F4-E004-2851-4A76-9E2837D295B6}"/>
              </a:ext>
            </a:extLst>
          </p:cNvPr>
          <p:cNvSpPr txBox="1">
            <a:spLocks/>
          </p:cNvSpPr>
          <p:nvPr/>
        </p:nvSpPr>
        <p:spPr>
          <a:xfrm>
            <a:off x="12133698" y="2791434"/>
            <a:ext cx="4051541" cy="715478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endParaRPr lang="en-US" sz="3600" kern="0" dirty="0">
              <a:latin typeface="+mn-lt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1C873F2-762C-3A9D-3C6F-0624E3D23589}"/>
              </a:ext>
            </a:extLst>
          </p:cNvPr>
          <p:cNvSpPr txBox="1">
            <a:spLocks/>
          </p:cNvSpPr>
          <p:nvPr/>
        </p:nvSpPr>
        <p:spPr>
          <a:xfrm>
            <a:off x="17273226" y="2791434"/>
            <a:ext cx="5879381" cy="609347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ko-KR" altLang="en-US" sz="3600" kern="0" dirty="0">
                <a:latin typeface="+mn-lt"/>
              </a:rPr>
              <a:t>인텐트나</a:t>
            </a:r>
            <a:r>
              <a:rPr lang="en-US" altLang="ko-KR" sz="3600" kern="0" dirty="0">
                <a:latin typeface="+mn-lt"/>
              </a:rPr>
              <a:t>/</a:t>
            </a:r>
            <a:r>
              <a:rPr lang="ko-KR" altLang="en-US" sz="3600" kern="0" dirty="0">
                <a:latin typeface="+mn-lt"/>
              </a:rPr>
              <a:t>출력 정의</a:t>
            </a:r>
            <a:endParaRPr lang="en-US" sz="3600" kern="0" dirty="0">
              <a:latin typeface="+mn-lt"/>
            </a:endParaRP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AC9D9C51-BEA1-82EB-825C-471574F857C5}"/>
              </a:ext>
            </a:extLst>
          </p:cNvPr>
          <p:cNvSpPr txBox="1">
            <a:spLocks/>
          </p:cNvSpPr>
          <p:nvPr/>
        </p:nvSpPr>
        <p:spPr>
          <a:xfrm>
            <a:off x="839681" y="7354524"/>
            <a:ext cx="4051541" cy="715478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3600" kern="0" dirty="0">
                <a:latin typeface="+mn-lt"/>
              </a:rPr>
              <a:t>Example</a:t>
            </a:r>
            <a:r>
              <a:rPr lang="ko-KR" altLang="en-US" sz="3600" kern="0" dirty="0">
                <a:latin typeface="+mn-lt"/>
              </a:rPr>
              <a:t> 제공</a:t>
            </a:r>
            <a:endParaRPr lang="en-US" sz="3600" kern="0" dirty="0">
              <a:latin typeface="+mn-lt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FF5E328-1240-0929-ECAB-21B962153C9B}"/>
              </a:ext>
            </a:extLst>
          </p:cNvPr>
          <p:cNvSpPr txBox="1">
            <a:spLocks/>
          </p:cNvSpPr>
          <p:nvPr/>
        </p:nvSpPr>
        <p:spPr>
          <a:xfrm>
            <a:off x="6211314" y="7354524"/>
            <a:ext cx="7425995" cy="1064369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3600" kern="0" dirty="0">
                <a:latin typeface="+mn-lt"/>
              </a:rPr>
              <a:t>Chain of Thought</a:t>
            </a:r>
          </a:p>
          <a:p>
            <a:r>
              <a:rPr lang="en-US" altLang="ko-KR" sz="3600" kern="0" dirty="0">
                <a:latin typeface="+mn-lt"/>
              </a:rPr>
              <a:t>(</a:t>
            </a:r>
            <a:r>
              <a:rPr lang="ko-KR" altLang="en-US" sz="3600" kern="0" dirty="0">
                <a:latin typeface="+mn-lt"/>
              </a:rPr>
              <a:t>생각의 사슬</a:t>
            </a:r>
            <a:r>
              <a:rPr lang="en-US" altLang="ko-KR" sz="3600" kern="0" dirty="0">
                <a:latin typeface="+mn-lt"/>
              </a:rPr>
              <a:t>)</a:t>
            </a:r>
            <a:endParaRPr lang="en-US" sz="3600" kern="0" dirty="0">
              <a:latin typeface="+mn-lt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F304A6C-E8E8-78E7-AA20-1733F41D02F2}"/>
              </a:ext>
            </a:extLst>
          </p:cNvPr>
          <p:cNvSpPr txBox="1">
            <a:spLocks/>
          </p:cNvSpPr>
          <p:nvPr/>
        </p:nvSpPr>
        <p:spPr>
          <a:xfrm>
            <a:off x="12193587" y="7354524"/>
            <a:ext cx="4782534" cy="715478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ko-KR" altLang="en-US" sz="3600" kern="0" dirty="0">
                <a:latin typeface="+mn-lt"/>
              </a:rPr>
              <a:t>파라미터 조정</a:t>
            </a:r>
            <a:endParaRPr lang="en-US" sz="3600" kern="0" dirty="0">
              <a:latin typeface="+mn-lt"/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0AE1606-3FB8-3EF2-0612-3D7A81C5D3ED}"/>
              </a:ext>
            </a:extLst>
          </p:cNvPr>
          <p:cNvSpPr txBox="1">
            <a:spLocks/>
          </p:cNvSpPr>
          <p:nvPr/>
        </p:nvSpPr>
        <p:spPr>
          <a:xfrm>
            <a:off x="17273227" y="7354524"/>
            <a:ext cx="4782534" cy="1525590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ko-KR" altLang="en-US" sz="3600" kern="0" dirty="0">
                <a:latin typeface="+mn-lt"/>
              </a:rPr>
              <a:t>모델 변경</a:t>
            </a:r>
            <a:endParaRPr lang="en-US" sz="3600" kern="0" dirty="0">
              <a:latin typeface="+mn-lt"/>
            </a:endParaRP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D553A7A9-E1CF-6845-EA92-01812A98FCCC}"/>
              </a:ext>
            </a:extLst>
          </p:cNvPr>
          <p:cNvSpPr txBox="1">
            <a:spLocks/>
          </p:cNvSpPr>
          <p:nvPr/>
        </p:nvSpPr>
        <p:spPr>
          <a:xfrm>
            <a:off x="17273227" y="8806263"/>
            <a:ext cx="3911536" cy="2841247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marL="22226" lvl="1" indent="0">
              <a:buNone/>
            </a:pPr>
            <a:r>
              <a:rPr lang="ko-KR" altLang="en-US" sz="2800" dirty="0"/>
              <a:t>태스크 요구 사항에 따라 사용할 파운데이션 모델 선택</a:t>
            </a:r>
            <a:endParaRPr lang="en-US" sz="2800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045F8A8F-ECB6-8B65-1B7C-158453370E60}"/>
              </a:ext>
            </a:extLst>
          </p:cNvPr>
          <p:cNvSpPr txBox="1">
            <a:spLocks/>
          </p:cNvSpPr>
          <p:nvPr/>
        </p:nvSpPr>
        <p:spPr>
          <a:xfrm>
            <a:off x="12193585" y="8769687"/>
            <a:ext cx="3975685" cy="3122201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marL="22226" lvl="1" indent="0">
              <a:buNone/>
            </a:pPr>
            <a:r>
              <a:rPr lang="en-US" sz="2800" dirty="0"/>
              <a:t>- Temperature</a:t>
            </a:r>
          </a:p>
          <a:p>
            <a:pPr marL="22226" lvl="1" indent="0">
              <a:buNone/>
            </a:pPr>
            <a:r>
              <a:rPr lang="en-US" sz="2800" dirty="0"/>
              <a:t>- Top-K</a:t>
            </a:r>
          </a:p>
          <a:p>
            <a:pPr marL="22226" lvl="1" indent="0">
              <a:buNone/>
            </a:pPr>
            <a:r>
              <a:rPr lang="en-US" sz="2800" dirty="0"/>
              <a:t>- Top-P</a:t>
            </a:r>
          </a:p>
          <a:p>
            <a:pPr marL="22226" lvl="1" indent="0">
              <a:buNone/>
            </a:pPr>
            <a:r>
              <a:rPr lang="en-US" sz="2800" dirty="0"/>
              <a:t>- Min/Max New Tokens</a:t>
            </a:r>
          </a:p>
          <a:p>
            <a:pPr marL="22226" lvl="1" indent="0">
              <a:buNone/>
            </a:pPr>
            <a:r>
              <a:rPr lang="en-US" sz="2800" dirty="0"/>
              <a:t>- Stop Sequences</a:t>
            </a:r>
          </a:p>
          <a:p>
            <a:pPr marL="22226" lvl="1" indent="0">
              <a:buNone/>
            </a:pPr>
            <a:r>
              <a:rPr lang="en-US" sz="2800" dirty="0"/>
              <a:t>- Repetition Penalty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7F3D2F9F-DB6C-5C09-275B-1F49B15B2A3A}"/>
              </a:ext>
            </a:extLst>
          </p:cNvPr>
          <p:cNvSpPr txBox="1">
            <a:spLocks/>
          </p:cNvSpPr>
          <p:nvPr/>
        </p:nvSpPr>
        <p:spPr>
          <a:xfrm>
            <a:off x="6065736" y="8733111"/>
            <a:ext cx="3975685" cy="3393499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HK" sz="2800" dirty="0"/>
              <a:t>- </a:t>
            </a:r>
            <a:r>
              <a:rPr lang="ko-KR" altLang="en-US" sz="2800" dirty="0"/>
              <a:t>수학 추론</a:t>
            </a:r>
            <a:br>
              <a:rPr lang="en-HK" sz="2800" dirty="0"/>
            </a:br>
            <a:r>
              <a:rPr lang="en-HK" sz="2800" dirty="0"/>
              <a:t>- Auto chain-of-</a:t>
            </a:r>
          </a:p>
          <a:p>
            <a:r>
              <a:rPr lang="en-HK" sz="2800" dirty="0"/>
              <a:t>thought, “Let’s think</a:t>
            </a:r>
          </a:p>
          <a:p>
            <a:r>
              <a:rPr lang="en-HK" sz="2800" dirty="0"/>
              <a:t>step by step”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E6E6F38D-E8DF-B667-5E94-963DCDCDE28D}"/>
              </a:ext>
            </a:extLst>
          </p:cNvPr>
          <p:cNvSpPr txBox="1">
            <a:spLocks/>
          </p:cNvSpPr>
          <p:nvPr/>
        </p:nvSpPr>
        <p:spPr>
          <a:xfrm>
            <a:off x="6017881" y="3706824"/>
            <a:ext cx="3685897" cy="3122201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marL="22226" lvl="1" indent="0">
              <a:buNone/>
            </a:pPr>
            <a:r>
              <a:rPr lang="en-US" sz="2800" dirty="0"/>
              <a:t>- </a:t>
            </a:r>
            <a:r>
              <a:rPr lang="ko-KR" altLang="en-US" sz="2800" dirty="0"/>
              <a:t>표준적인 지시</a:t>
            </a:r>
            <a:r>
              <a:rPr lang="en-US" sz="2800" dirty="0"/>
              <a:t>: </a:t>
            </a:r>
            <a:r>
              <a:rPr lang="en-GB" sz="2800" dirty="0"/>
              <a:t>"</a:t>
            </a:r>
            <a:r>
              <a:rPr lang="ko-KR" altLang="en-US" sz="2800" dirty="0"/>
              <a:t>쓰기</a:t>
            </a:r>
            <a:r>
              <a:rPr lang="en-US" altLang="ko-KR" sz="2800" dirty="0"/>
              <a:t>", "</a:t>
            </a:r>
            <a:r>
              <a:rPr lang="ko-KR" altLang="en-US" sz="2800" dirty="0"/>
              <a:t>분류</a:t>
            </a:r>
            <a:r>
              <a:rPr lang="en-US" altLang="ko-KR" sz="2800" dirty="0"/>
              <a:t>", "</a:t>
            </a:r>
            <a:r>
              <a:rPr lang="ko-KR" altLang="en-US" sz="2800" dirty="0"/>
              <a:t>요약</a:t>
            </a:r>
            <a:r>
              <a:rPr lang="en-US" altLang="ko-KR" sz="2800" dirty="0"/>
              <a:t>", "</a:t>
            </a:r>
            <a:r>
              <a:rPr lang="ko-KR" altLang="en-US" sz="2800" dirty="0"/>
              <a:t>번역</a:t>
            </a:r>
            <a:r>
              <a:rPr lang="en-US" altLang="ko-KR" sz="2800" dirty="0"/>
              <a:t>”</a:t>
            </a:r>
          </a:p>
          <a:p>
            <a:pPr marL="22226" lvl="1" indent="0">
              <a:buNone/>
            </a:pPr>
            <a:endParaRPr lang="en-US" sz="2800" dirty="0"/>
          </a:p>
          <a:p>
            <a:pPr marL="22226" lvl="1" indent="0">
              <a:buNone/>
            </a:pPr>
            <a:r>
              <a:rPr lang="en-US" sz="2800" dirty="0"/>
              <a:t>- </a:t>
            </a:r>
            <a:r>
              <a:rPr lang="ko-KR" altLang="en-US" sz="2800" dirty="0"/>
              <a:t>맥락 제공</a:t>
            </a:r>
            <a:r>
              <a:rPr lang="en-US" altLang="ko-KR" sz="2800" dirty="0"/>
              <a:t>: </a:t>
            </a:r>
            <a:r>
              <a:rPr lang="en-US" sz="2800" dirty="0"/>
              <a:t>Who/What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20DE6C68-D270-F44F-3120-4573B91F1158}"/>
              </a:ext>
            </a:extLst>
          </p:cNvPr>
          <p:cNvSpPr txBox="1">
            <a:spLocks/>
          </p:cNvSpPr>
          <p:nvPr/>
        </p:nvSpPr>
        <p:spPr>
          <a:xfrm>
            <a:off x="17289195" y="3706824"/>
            <a:ext cx="4051541" cy="3122201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marL="22226" lvl="1" indent="0">
              <a:buNone/>
            </a:pPr>
            <a:r>
              <a:rPr lang="en-US" sz="2800" dirty="0"/>
              <a:t>- </a:t>
            </a:r>
            <a:r>
              <a:rPr lang="ko-KR" altLang="en-US" sz="2800" dirty="0"/>
              <a:t>어떤 아웃풋 형식으로 </a:t>
            </a:r>
            <a:r>
              <a:rPr lang="en-US" altLang="ko-KR" sz="2800" dirty="0"/>
              <a:t>(</a:t>
            </a:r>
            <a:r>
              <a:rPr lang="en-US" sz="2800" dirty="0"/>
              <a:t>JSON, XML?)</a:t>
            </a:r>
          </a:p>
          <a:p>
            <a:pPr marL="22226" lvl="1" indent="0">
              <a:buNone/>
            </a:pPr>
            <a:endParaRPr lang="en-GB" sz="2800" dirty="0"/>
          </a:p>
          <a:p>
            <a:pPr marL="22226" lvl="1" indent="0">
              <a:buNone/>
            </a:pPr>
            <a:r>
              <a:rPr lang="en-GB" sz="2800" dirty="0"/>
              <a:t>- </a:t>
            </a:r>
            <a:r>
              <a:rPr lang="ko-KR" altLang="en-US" sz="2800" dirty="0"/>
              <a:t>큐 제공 </a:t>
            </a:r>
            <a:r>
              <a:rPr lang="en-US" altLang="ko-KR" sz="2800" dirty="0"/>
              <a:t>: &lt;</a:t>
            </a:r>
            <a:r>
              <a:rPr lang="ko-KR" altLang="en-US" sz="2800" dirty="0"/>
              <a:t>답변</a:t>
            </a:r>
            <a:r>
              <a:rPr lang="en-GB" sz="2800" dirty="0"/>
              <a:t>&gt;</a:t>
            </a:r>
            <a:r>
              <a:rPr lang="en-US" altLang="ko-KR" sz="2800" dirty="0"/>
              <a:t>:</a:t>
            </a:r>
            <a:r>
              <a:rPr lang="en-GB" sz="2800" dirty="0"/>
              <a:t>, </a:t>
            </a:r>
            <a:r>
              <a:rPr lang="ko-KR" altLang="en-US" sz="2800" dirty="0"/>
              <a:t>응답 </a:t>
            </a:r>
            <a:r>
              <a:rPr lang="en-US" altLang="ko-KR" sz="2800" dirty="0"/>
              <a:t>:</a:t>
            </a:r>
            <a:endParaRPr lang="en-US" sz="2800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EAE9668D-19B7-FD81-C43C-2622720D8852}"/>
              </a:ext>
            </a:extLst>
          </p:cNvPr>
          <p:cNvSpPr txBox="1">
            <a:spLocks/>
          </p:cNvSpPr>
          <p:nvPr/>
        </p:nvSpPr>
        <p:spPr>
          <a:xfrm>
            <a:off x="852914" y="8623383"/>
            <a:ext cx="4051541" cy="3122201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marL="22226" lvl="1" indent="0">
              <a:buNone/>
            </a:pPr>
            <a:r>
              <a:rPr lang="en-US" sz="2800" dirty="0"/>
              <a:t>- One shot</a:t>
            </a:r>
          </a:p>
          <a:p>
            <a:pPr marL="22226" lvl="1" indent="0">
              <a:buNone/>
            </a:pPr>
            <a:r>
              <a:rPr lang="en-US" sz="2800" dirty="0"/>
              <a:t>- Few shots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B9E02C-4017-20BF-17B7-3379349A6177}"/>
              </a:ext>
            </a:extLst>
          </p:cNvPr>
          <p:cNvSpPr txBox="1"/>
          <p:nvPr/>
        </p:nvSpPr>
        <p:spPr>
          <a:xfrm>
            <a:off x="18313239" y="3779976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5725BB2F-6229-EEC8-4E78-B76FED709582}"/>
              </a:ext>
            </a:extLst>
          </p:cNvPr>
          <p:cNvSpPr txBox="1">
            <a:spLocks/>
          </p:cNvSpPr>
          <p:nvPr/>
        </p:nvSpPr>
        <p:spPr>
          <a:xfrm>
            <a:off x="779762" y="2791434"/>
            <a:ext cx="4657916" cy="654617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ko-KR" altLang="en-US" sz="3600" kern="0" dirty="0">
                <a:latin typeface="+mn-lt"/>
              </a:rPr>
              <a:t>간단하게 시작</a:t>
            </a:r>
            <a:endParaRPr lang="en-US" sz="3600" kern="0" dirty="0">
              <a:latin typeface="+mn-lt"/>
            </a:endParaRP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B086CCAD-2EA8-3842-50D3-F804E20AE96C}"/>
              </a:ext>
            </a:extLst>
          </p:cNvPr>
          <p:cNvSpPr txBox="1">
            <a:spLocks/>
          </p:cNvSpPr>
          <p:nvPr/>
        </p:nvSpPr>
        <p:spPr>
          <a:xfrm>
            <a:off x="779762" y="3706824"/>
            <a:ext cx="3902775" cy="3122201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marL="22226" lvl="1" indent="0">
              <a:buNone/>
            </a:pPr>
            <a:r>
              <a:rPr lang="en-US" altLang="ko-KR" sz="2800" dirty="0"/>
              <a:t>- </a:t>
            </a:r>
            <a:r>
              <a:rPr lang="ko-KR" altLang="en-US" sz="2800" dirty="0"/>
              <a:t>작은 태스크에서부터 구축
</a:t>
            </a:r>
            <a:r>
              <a:rPr lang="en-US" altLang="ko-KR" sz="2800" dirty="0"/>
              <a:t>- </a:t>
            </a:r>
            <a:r>
              <a:rPr lang="ko-KR" altLang="en-US" sz="2800" dirty="0"/>
              <a:t>반복적으로 접근</a:t>
            </a:r>
            <a:endParaRPr lang="en-US" sz="2800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138255F-A51A-C42C-C506-E843048020E1}"/>
              </a:ext>
            </a:extLst>
          </p:cNvPr>
          <p:cNvSpPr txBox="1">
            <a:spLocks/>
          </p:cNvSpPr>
          <p:nvPr/>
        </p:nvSpPr>
        <p:spPr>
          <a:xfrm>
            <a:off x="12285410" y="2791434"/>
            <a:ext cx="4054487" cy="730444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sz="3600" kern="0" dirty="0">
                <a:latin typeface="+mn-lt"/>
              </a:rPr>
              <a:t>Input</a:t>
            </a:r>
            <a:r>
              <a:rPr lang="ko-KR" altLang="en-US" sz="3600" kern="0" dirty="0">
                <a:latin typeface="+mn-lt"/>
              </a:rPr>
              <a:t> 구조화</a:t>
            </a:r>
            <a:endParaRPr lang="en-US" sz="3600" kern="0" dirty="0">
              <a:latin typeface="+mn-lt"/>
            </a:endParaRP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6BD64A2E-D43E-57D5-0CB8-65F8923CDDA3}"/>
              </a:ext>
            </a:extLst>
          </p:cNvPr>
          <p:cNvSpPr txBox="1">
            <a:spLocks/>
          </p:cNvSpPr>
          <p:nvPr/>
        </p:nvSpPr>
        <p:spPr>
          <a:xfrm>
            <a:off x="12209554" y="3706824"/>
            <a:ext cx="4314960" cy="3122201"/>
          </a:xfrm>
          <a:prstGeom prst="rect">
            <a:avLst/>
          </a:prstGeom>
        </p:spPr>
        <p:txBody>
          <a:bodyPr/>
          <a:lstStyle>
            <a:lvl1pPr marL="0" marR="0" indent="0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164561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329122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493683" marR="0" indent="-164561" algn="l" defTabSz="1218971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18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571393" marR="0" indent="-228557" algn="l" defTabSz="1218971" rtl="0" eaLnBrk="1" latinLnBrk="0" hangingPunct="1">
              <a:lnSpc>
                <a:spcPct val="11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921358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11026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128385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1465109" marR="0" indent="-194468" algn="l" defTabSz="1218971" rtl="0" eaLnBrk="1" latinLnBrk="0" hangingPunct="1">
              <a:lnSpc>
                <a:spcPct val="100000"/>
              </a:lnSpc>
              <a:spcBef>
                <a:spcPts val="145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pPr marL="22226" lvl="1" indent="0">
              <a:buNone/>
            </a:pPr>
            <a:r>
              <a:rPr lang="en-GB" sz="2800" dirty="0"/>
              <a:t>- Separator </a:t>
            </a:r>
            <a:r>
              <a:rPr lang="ko-KR" altLang="en-US" sz="2800" dirty="0"/>
              <a:t>사용</a:t>
            </a:r>
            <a:r>
              <a:rPr lang="en-GB" sz="2800" dirty="0"/>
              <a:t>: “```”,”###”</a:t>
            </a:r>
          </a:p>
        </p:txBody>
      </p:sp>
    </p:spTree>
    <p:extLst>
      <p:ext uri="{BB962C8B-B14F-4D97-AF65-F5344CB8AC3E}">
        <p14:creationId xmlns:p14="http://schemas.microsoft.com/office/powerpoint/2010/main" val="127399228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Footer Placeholder 3"/>
          <p:cNvSpPr txBox="1"/>
          <p:nvPr/>
        </p:nvSpPr>
        <p:spPr>
          <a:xfrm>
            <a:off x="611364" y="12900740"/>
            <a:ext cx="1097262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685991">
              <a:defRPr sz="600">
                <a:solidFill>
                  <a:srgbClr val="000000"/>
                </a:solidFill>
                <a:latin typeface="+mn-lt"/>
                <a:ea typeface="+mn-ea"/>
                <a:cs typeface="+mn-cs"/>
                <a:sym typeface="IBM Plex Sans"/>
              </a:defRPr>
            </a:lvl1pPr>
          </a:lstStyle>
          <a:p>
            <a:r>
              <a:rPr sz="1600" dirty="0"/>
              <a:t>IBM Client Engineering / </a:t>
            </a:r>
            <a:r>
              <a:rPr lang="en-US" sz="1600" dirty="0"/>
              <a:t>May</a:t>
            </a:r>
            <a:r>
              <a:rPr sz="1600" dirty="0"/>
              <a:t> 202</a:t>
            </a:r>
            <a:r>
              <a:rPr lang="en-US" sz="1600" dirty="0"/>
              <a:t>3</a:t>
            </a:r>
            <a:r>
              <a:rPr sz="1600" dirty="0"/>
              <a:t> / © 202</a:t>
            </a:r>
            <a:r>
              <a:rPr lang="en-US" sz="1600" dirty="0"/>
              <a:t>3</a:t>
            </a:r>
            <a:r>
              <a:rPr sz="1600" dirty="0"/>
              <a:t> IBM Corporation</a:t>
            </a:r>
          </a:p>
        </p:txBody>
      </p:sp>
      <p:sp>
        <p:nvSpPr>
          <p:cNvPr id="204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23689069" y="12939014"/>
            <a:ext cx="123431" cy="2462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50A20741-A716-29C6-30E0-A1F1C90A3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8" y="536449"/>
            <a:ext cx="18770611" cy="1026882"/>
          </a:xfrm>
        </p:spPr>
        <p:txBody>
          <a:bodyPr>
            <a:normAutofit/>
          </a:bodyPr>
          <a:lstStyle/>
          <a:p>
            <a:r>
              <a:rPr lang="ko-KR" altLang="en-US" sz="5400" dirty="0">
                <a:solidFill>
                  <a:schemeClr val="accent1"/>
                </a:solidFill>
                <a:latin typeface="IBM Plex Sans ExtLt"/>
              </a:rPr>
              <a:t>프롬프트 엔지니어링을 지원하는 핵심 기능</a:t>
            </a:r>
            <a:endParaRPr lang="en-GB" sz="5400" dirty="0">
              <a:solidFill>
                <a:schemeClr val="accent1"/>
              </a:solidFill>
              <a:latin typeface="IBM Plex Sans Ext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4B1B26-41C5-D2DD-CB6F-4A57298E3DED}"/>
              </a:ext>
            </a:extLst>
          </p:cNvPr>
          <p:cNvSpPr txBox="1"/>
          <p:nvPr/>
        </p:nvSpPr>
        <p:spPr>
          <a:xfrm>
            <a:off x="1741715" y="8142514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07F16E-FCD8-8B98-9B38-B947484A3F5D}"/>
              </a:ext>
            </a:extLst>
          </p:cNvPr>
          <p:cNvSpPr txBox="1"/>
          <p:nvPr/>
        </p:nvSpPr>
        <p:spPr>
          <a:xfrm>
            <a:off x="1389180" y="2287243"/>
            <a:ext cx="2138769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구조화된 프롬프트 및 구조화되지 않은 프롬프트 설계</a:t>
            </a:r>
            <a:endParaRPr lang="en-US" altLang="ko-KR" kern="0" dirty="0">
              <a:solidFill>
                <a:prstClr val="black"/>
              </a:solidFill>
              <a:latin typeface="IBM Plex Sans Light" panose="020B0403050203000203" pitchFamily="34" charset="0"/>
            </a:endParaRPr>
          </a:p>
          <a:p>
            <a:pPr lvl="0" defTabSz="914400">
              <a:defRPr/>
            </a:pPr>
            <a:endParaRPr kumimoji="0" lang="en-US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 Light" panose="020B0403050203000203" pitchFamily="34" charset="0"/>
            </a:endParaRPr>
          </a:p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프롬프트 템플릿</a:t>
            </a:r>
            <a:r>
              <a:rPr lang="en-US" altLang="ko-KR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, </a:t>
            </a: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프롬프트 세션 또는 노트북으로 저장</a:t>
            </a:r>
            <a:endParaRPr lang="en-US" altLang="ko-KR" kern="0" dirty="0">
              <a:solidFill>
                <a:prstClr val="black"/>
              </a:solidFill>
              <a:latin typeface="IBM Plex Sans Light" panose="020B0403050203000203" pitchFamily="34" charset="0"/>
            </a:endParaRPr>
          </a:p>
          <a:p>
            <a:pPr lvl="0" defTabSz="914400">
              <a:defRPr/>
            </a:pPr>
            <a:endParaRPr kumimoji="0" lang="en-US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 Light" panose="020B0403050203000203" pitchFamily="34" charset="0"/>
            </a:endParaRPr>
          </a:p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프롬프트 기록 보기</a:t>
            </a:r>
            <a:endParaRPr lang="en-US" altLang="ko-KR" kern="0" dirty="0">
              <a:solidFill>
                <a:prstClr val="black"/>
              </a:solidFill>
              <a:latin typeface="IBM Plex Sans Light" panose="020B0403050203000203" pitchFamily="34" charset="0"/>
            </a:endParaRPr>
          </a:p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endParaRPr kumimoji="0" lang="en-US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 Light" panose="020B0403050203000203" pitchFamily="34" charset="0"/>
            </a:endParaRPr>
          </a:p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모델 선택</a:t>
            </a:r>
            <a:endParaRPr lang="en-US" altLang="ko-KR" kern="0" dirty="0">
              <a:solidFill>
                <a:prstClr val="black"/>
              </a:solidFill>
              <a:latin typeface="IBM Plex Sans Light" panose="020B0403050203000203" pitchFamily="34" charset="0"/>
            </a:endParaRPr>
          </a:p>
          <a:p>
            <a:pPr lvl="0" defTabSz="914400">
              <a:defRPr/>
            </a:pPr>
            <a:endParaRPr kumimoji="0" lang="en-US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 Light" panose="020B0403050203000203" pitchFamily="34" charset="0"/>
            </a:endParaRPr>
          </a:p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파라미터 조정</a:t>
            </a:r>
            <a:endParaRPr lang="en-US" altLang="ko-KR" kern="0" dirty="0">
              <a:solidFill>
                <a:prstClr val="black"/>
              </a:solidFill>
              <a:latin typeface="IBM Plex Sans Light" panose="020B0403050203000203" pitchFamily="34" charset="0"/>
            </a:endParaRPr>
          </a:p>
          <a:p>
            <a:pPr lvl="0" defTabSz="914400">
              <a:defRPr/>
            </a:pPr>
            <a:endParaRPr kumimoji="0" lang="en-US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 Light" panose="020B0403050203000203" pitchFamily="34" charset="0"/>
            </a:endParaRPr>
          </a:p>
          <a:p>
            <a:pPr marL="571500" lvl="0" indent="-571500" defTabSz="914400">
              <a:buFont typeface="Arial" panose="020B0604020202020204" pitchFamily="34" charset="0"/>
              <a:buChar char="•"/>
              <a:defRPr/>
            </a:pP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외부 시스템에서 사용할 수 있도록 </a:t>
            </a:r>
            <a:r>
              <a:rPr lang="en-US" kern="0" dirty="0" err="1">
                <a:solidFill>
                  <a:prstClr val="black"/>
                </a:solidFill>
                <a:latin typeface="IBM Plex Sans Light" panose="020B0403050203000203" pitchFamily="34" charset="0"/>
              </a:rPr>
              <a:t>cURL</a:t>
            </a:r>
            <a:r>
              <a:rPr 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 </a:t>
            </a:r>
            <a:r>
              <a:rPr lang="ko-KR" altLang="en-US" kern="0" dirty="0">
                <a:solidFill>
                  <a:prstClr val="black"/>
                </a:solidFill>
                <a:latin typeface="IBM Plex Sans Light" panose="020B0403050203000203" pitchFamily="34" charset="0"/>
              </a:rPr>
              <a:t>명령 생성</a:t>
            </a:r>
            <a:endParaRPr kumimoji="0" lang="en-US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BM Plex Sans Light" panose="020B04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251244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Präsentation12" id="{FBD3FE89-4874-6E4B-A1C4-FF5BAD34004B}" vid="{95CFB8CF-084A-124A-9C59-CEDDC16D91D8}"/>
    </a:ext>
  </a:extLst>
</a:theme>
</file>

<file path=ppt/theme/theme2.xml><?xml version="1.0" encoding="utf-8"?>
<a:theme xmlns:a="http://schemas.openxmlformats.org/drawingml/2006/main" name="3_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template_v_1_4_Plex" id="{CD0C5817-EB6A-6C46-8403-24AD582CFD03}" vid="{BF9B21BA-71C2-5045-909D-55899A1DBA68}"/>
    </a:ext>
  </a:extLst>
</a:theme>
</file>

<file path=ppt/theme/theme3.xml><?xml version="1.0" encoding="utf-8"?>
<a:theme xmlns:a="http://schemas.openxmlformats.org/drawingml/2006/main" name="IBM 2019 Master template (black background)">
  <a:themeElements>
    <a:clrScheme name="Custom 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408BFC"/>
      </a:hlink>
      <a:folHlink>
        <a:srgbClr val="6EA6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32" id="{A91BCD0D-DC93-CA42-93F9-84BD1E7A1144}" vid="{EEF96BB1-B716-8543-98F4-81592B54C5B7}"/>
    </a:ext>
  </a:extLst>
</a:theme>
</file>

<file path=ppt/theme/theme4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ppt/theme/theme5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presentation template</Template>
  <TotalTime>2084</TotalTime>
  <Words>536</Words>
  <Application>Microsoft Macintosh PowerPoint</Application>
  <PresentationFormat>사용자 지정</PresentationFormat>
  <Paragraphs>92</Paragraphs>
  <Slides>6</Slides>
  <Notes>6</Notes>
  <HiddenSlides>0</HiddenSlides>
  <MMClips>0</MMClips>
  <ScaleCrop>false</ScaleCrop>
  <HeadingPairs>
    <vt:vector size="8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3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20" baseType="lpstr">
      <vt:lpstr>.AppleSystemUIFont</vt:lpstr>
      <vt:lpstr>Arial Regular</vt:lpstr>
      <vt:lpstr>HelvNeue Light for IBM</vt:lpstr>
      <vt:lpstr>IBM Plex Sans ExtLt</vt:lpstr>
      <vt:lpstr>IBM Plex Sans Medm</vt:lpstr>
      <vt:lpstr>System Font Regular</vt:lpstr>
      <vt:lpstr>Arial</vt:lpstr>
      <vt:lpstr>IBM Plex Sans</vt:lpstr>
      <vt:lpstr>IBM Plex Sans Light</vt:lpstr>
      <vt:lpstr>Wingdings</vt:lpstr>
      <vt:lpstr>IBM presentation template</vt:lpstr>
      <vt:lpstr>3_IBM presentation template</vt:lpstr>
      <vt:lpstr>IBM 2019 Master template (black background)</vt:lpstr>
      <vt:lpstr>think-cell Slide</vt:lpstr>
      <vt:lpstr>Introduction to  Prompt Engineering </vt:lpstr>
      <vt:lpstr>프롬프트 엔지니어링이란?</vt:lpstr>
      <vt:lpstr>프롬프트 엔지니어링을 위한 기법</vt:lpstr>
      <vt:lpstr>프롬프트의 구성요소 </vt:lpstr>
      <vt:lpstr>더 나은 프롬프트를 만들기 위한 팁</vt:lpstr>
      <vt:lpstr>프롬프트 엔지니어링을 지원하는 핵심 기능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AI</dc:title>
  <dc:subject/>
  <dc:creator>Kristin Graefe</dc:creator>
  <cp:keywords/>
  <dc:description/>
  <cp:lastModifiedBy>Eunji Kim</cp:lastModifiedBy>
  <cp:revision>199</cp:revision>
  <cp:lastPrinted>2019-04-25T15:14:05Z</cp:lastPrinted>
  <dcterms:created xsi:type="dcterms:W3CDTF">2023-04-27T08:20:00Z</dcterms:created>
  <dcterms:modified xsi:type="dcterms:W3CDTF">2023-11-28T15:19:07Z</dcterms:modified>
  <cp:category/>
</cp:coreProperties>
</file>

<file path=docProps/thumbnail.jpeg>
</file>